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277" r:id="rId3"/>
    <p:sldId id="525" r:id="rId4"/>
    <p:sldId id="520" r:id="rId5"/>
    <p:sldId id="521" r:id="rId6"/>
    <p:sldId id="526" r:id="rId7"/>
    <p:sldId id="527" r:id="rId8"/>
    <p:sldId id="52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A6900"/>
    <a:srgbClr val="DAA600"/>
    <a:srgbClr val="43CEFF"/>
    <a:srgbClr val="FFD54F"/>
    <a:srgbClr val="FEEBB4"/>
    <a:srgbClr val="CD5B01"/>
    <a:srgbClr val="FCE8DA"/>
    <a:srgbClr val="009ED6"/>
    <a:srgbClr val="FFE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3" autoAdjust="0"/>
    <p:restoredTop sz="94660"/>
  </p:normalViewPr>
  <p:slideViewPr>
    <p:cSldViewPr>
      <p:cViewPr>
        <p:scale>
          <a:sx n="70" d="100"/>
          <a:sy n="70" d="100"/>
        </p:scale>
        <p:origin x="-47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732B8-7DE3-4224-A3A5-3B4C69C3182C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2682B-DF02-4B2D-A814-6476C509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82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edia/ch_d.JPG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Fj0Amoj-fw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0000"/>
            <a:ext cx="9144000" cy="91440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88" y="2395498"/>
            <a:ext cx="4000500" cy="2667000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19" name="TextBox 14"/>
          <p:cNvSpPr txBox="1"/>
          <p:nvPr/>
        </p:nvSpPr>
        <p:spPr>
          <a:xfrm>
            <a:off x="179512" y="1980000"/>
            <a:ext cx="8804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 Black" pitchFamily="34" charset="0"/>
              </a:rPr>
              <a:t>СВЕРХМАССИВНАЯ ЧЕРНАЯ ДЫРА В ЦЕНТРЕ МЛЕЧНОГО ПУТИ.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>
                <a:glow rad="101600">
                  <a:srgbClr val="FFFFFF"/>
                </a:glo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9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Цель нашего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08104" y="620688"/>
            <a:ext cx="363589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В настоящее время астрономы тщательно изучают центр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нашей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Галактики, а именно его свойства, процессы, в нём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происходящие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определяют структуру всей Галактики.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108000" y="620688"/>
            <a:ext cx="5400000" cy="2016224"/>
            <a:chOff x="4320000" y="1844824"/>
            <a:chExt cx="5473159" cy="2016224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320000" y="1844824"/>
              <a:ext cx="5473159" cy="36004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320000" y="2088000"/>
              <a:ext cx="5473159" cy="17730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ВЫ УЗНАЕТЕ: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Как обнаружили </a:t>
              </a:r>
              <a:r>
                <a:rPr lang="ru-RU" sz="2000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сверхмассивную чёрную </a:t>
              </a: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дыру в центре Галактики.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 каких объектах образуются </a:t>
              </a:r>
              <a:r>
                <a:rPr lang="ru-RU" sz="2000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космические </a:t>
              </a: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лучи.</a:t>
              </a:r>
              <a:endParaRPr lang="ru-RU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08000" y="2924944"/>
            <a:ext cx="5400000" cy="1224136"/>
            <a:chOff x="4320000" y="1844824"/>
            <a:chExt cx="5275588" cy="1224136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4320000" y="1844824"/>
              <a:ext cx="5275588" cy="36004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320000" y="2088000"/>
              <a:ext cx="5275588" cy="98096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ВСПОМНИТЕ: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Что представляют собой </a:t>
              </a:r>
              <a:r>
                <a:rPr lang="ru-RU" sz="2000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чёрные дыры</a:t>
              </a: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71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Подумай…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836712"/>
            <a:ext cx="33123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Какие звёздные скопления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называют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рассеянными?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Какие звёздные скопления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называют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шаровыми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Какие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объекты называют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черными дырами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-13095"/>
            <a:ext cx="5692899" cy="689088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Овал 8"/>
          <p:cNvSpPr/>
          <p:nvPr/>
        </p:nvSpPr>
        <p:spPr>
          <a:xfrm>
            <a:off x="6228184" y="2880000"/>
            <a:ext cx="1008112" cy="42870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732240" y="3635794"/>
            <a:ext cx="864096" cy="42870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68343" y="5733256"/>
            <a:ext cx="1588443" cy="576064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616000" y="6434788"/>
            <a:ext cx="969975" cy="42870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30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Обнаружение черной дыры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9269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Наблюдения за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орбитами звёзд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около центра Галактики показали, что там, 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небольшой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области, с размерами, сравнимыми с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размерами Солнечной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системы, сосредоточена невидимая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масса, превышающая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2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млн солнечных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масс.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16000" y="2067765"/>
            <a:ext cx="2628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Мощное γ-излучение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которое идёт из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центра Галактики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 гигантских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пузырей, окружающих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его, связано с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активностью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чёрной дыры в центре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Галактики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980000"/>
            <a:ext cx="6409086" cy="3598244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07999" y="5616000"/>
            <a:ext cx="64080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/>
              <a:t>Команда астрономов выявила в центре Млечного пути «кладбище», где находятся белые карлики, пульсары, двойные рентгеновские звезды, а также другие светила, доживающие свой век.</a:t>
            </a:r>
          </a:p>
        </p:txBody>
      </p:sp>
      <p:sp>
        <p:nvSpPr>
          <p:cNvPr id="14" name="Скругленный прямоугольник 13">
            <a:hlinkClick r:id="rId3" action="ppaction://hlinkfile"/>
          </p:cNvPr>
          <p:cNvSpPr/>
          <p:nvPr/>
        </p:nvSpPr>
        <p:spPr>
          <a:xfrm>
            <a:off x="6639420" y="5282164"/>
            <a:ext cx="2016224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Черные дыры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>
            <a:hlinkClick r:id="rId4"/>
          </p:cNvPr>
          <p:cNvSpPr/>
          <p:nvPr/>
        </p:nvSpPr>
        <p:spPr>
          <a:xfrm>
            <a:off x="6639420" y="5985825"/>
            <a:ext cx="2016224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Видео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25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Космические лучи в Галактике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5198" y="589748"/>
            <a:ext cx="91491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Кроме газа 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пыли, наша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Галактика заполнена космическими лучами —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релятивистскими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частицами — протонами, электронами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 ядрами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атомов других химических элементов,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которые двигаются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со скоростями, близкими к скорости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света. Под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действием магнитного поля, которое тоже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пронизывает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всю Галактику, космические лучи двигаются по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запутанным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траекториям, не покидая Галактику.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2535010"/>
            <a:ext cx="3995936" cy="3170099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Релятивистские электроны космических лучей,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двигаясь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магнитном поле, излучают радиоволны. Это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радиоизлучение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астрономы исследуют с помощью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радио-телескопов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изучая распределение магнитного поля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 космических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лучей в Галактике.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35010"/>
            <a:ext cx="4762500" cy="352425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79512" y="605340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err="1" smtClean="0"/>
              <a:t>Крабовидная</a:t>
            </a:r>
            <a:r>
              <a:rPr lang="ru-RU" b="1" i="1" dirty="0"/>
              <a:t> </a:t>
            </a:r>
            <a:r>
              <a:rPr lang="ru-RU" b="1" i="1" dirty="0" smtClean="0"/>
              <a:t>туманность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6797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Космические лучи в Галактике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5198" y="589748"/>
            <a:ext cx="91491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Крабовидная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туманность находится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 месте взрыва сверхновой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звезды. Взрыв был настолько мощным, что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сверхновая звезда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была видна в течение нескольких месяцев днём.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2535010"/>
            <a:ext cx="4427984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Наряду с остатками взорвавшейся звезды в этой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туманности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осталась нейтронная звезда — плотное ядро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взорвавшейся звезды. Эта нейтронная звезда наблюдается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как пульсар.</a:t>
            </a:r>
          </a:p>
        </p:txBody>
      </p:sp>
      <p:sp>
        <p:nvSpPr>
          <p:cNvPr id="10" name="Овал 9"/>
          <p:cNvSpPr/>
          <p:nvPr/>
        </p:nvSpPr>
        <p:spPr>
          <a:xfrm>
            <a:off x="179512" y="1740310"/>
            <a:ext cx="4176464" cy="3528392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01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Вопросы и задания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107504" y="620688"/>
            <a:ext cx="8742538" cy="6139429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5574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2204864"/>
            <a:ext cx="5616624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bg1">
                    <a:lumMod val="50000"/>
                  </a:schemeClr>
                </a:solidFill>
              </a:rPr>
              <a:t>Домашнее </a:t>
            </a:r>
            <a:r>
              <a:rPr lang="ru-RU" sz="4400" b="1" dirty="0" smtClean="0">
                <a:solidFill>
                  <a:schemeClr val="bg1">
                    <a:lumMod val="50000"/>
                  </a:schemeClr>
                </a:solidFill>
              </a:rPr>
              <a:t>задание</a:t>
            </a:r>
            <a:r>
              <a:rPr lang="ru-RU" sz="4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ru-RU" sz="4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§ 30  </a:t>
            </a:r>
            <a:endParaRPr lang="ru-RU" sz="4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0790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7879</TotalTime>
  <Words>336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Цель нашего урока</vt:lpstr>
      <vt:lpstr>Подумай…</vt:lpstr>
      <vt:lpstr>Обнаружение черной дыры</vt:lpstr>
      <vt:lpstr>Космические лучи в Галактике</vt:lpstr>
      <vt:lpstr>Космические лучи в Галактике</vt:lpstr>
      <vt:lpstr>Вопросы и задания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Блиндовский</cp:lastModifiedBy>
  <cp:revision>1084</cp:revision>
  <dcterms:created xsi:type="dcterms:W3CDTF">2015-06-18T09:54:57Z</dcterms:created>
  <dcterms:modified xsi:type="dcterms:W3CDTF">2020-04-02T21:50:13Z</dcterms:modified>
</cp:coreProperties>
</file>