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0" r:id="rId4"/>
    <p:sldId id="261" r:id="rId5"/>
    <p:sldId id="259" r:id="rId6"/>
    <p:sldId id="262" r:id="rId7"/>
    <p:sldId id="263" r:id="rId8"/>
    <p:sldId id="266" r:id="rId9"/>
    <p:sldId id="264" r:id="rId10"/>
    <p:sldId id="270" r:id="rId11"/>
    <p:sldId id="268" r:id="rId12"/>
    <p:sldId id="269" r:id="rId13"/>
    <p:sldId id="272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1386" y="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422030" y="1371600"/>
            <a:ext cx="8229600" cy="1828800"/>
          </a:xfrm>
        </p:spPr>
        <p:txBody>
          <a:bodyPr vert="horz" lIns="45720" tIns="0" rIns="45720" bIns="0" anchor="b">
            <a:norm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</a:sp3d>
          </a:bodyPr>
          <a:lstStyle>
            <a:lvl1pPr>
              <a:defRPr sz="4800" b="1" cap="all" baseline="0">
                <a:ln w="6350">
                  <a:noFill/>
                </a:ln>
                <a:gradFill>
                  <a:gsLst>
                    <a:gs pos="0">
                      <a:schemeClr val="accent1">
                        <a:tint val="73000"/>
                        <a:satMod val="145000"/>
                      </a:schemeClr>
                    </a:gs>
                    <a:gs pos="73000">
                      <a:schemeClr val="accent1">
                        <a:tint val="73000"/>
                        <a:satMod val="145000"/>
                      </a:schemeClr>
                    </a:gs>
                    <a:gs pos="100000">
                      <a:schemeClr val="accent1">
                        <a:tint val="83000"/>
                        <a:satMod val="143000"/>
                      </a:schemeClr>
                    </a:gs>
                  </a:gsLst>
                  <a:lin ang="4800000" scaled="1"/>
                </a:gradFill>
                <a:effectLst>
                  <a:outerShdw blurRad="127000" dist="200000" dir="2700000" algn="tl" rotWithShape="0">
                    <a:srgbClr val="000000">
                      <a:alpha val="30000"/>
                    </a:srgbClr>
                  </a:out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8" name="Дата 2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9" name="Номер слайда 2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00200" y="609600"/>
            <a:ext cx="7086600" cy="1828800"/>
          </a:xfrm>
        </p:spPr>
        <p:txBody>
          <a:bodyPr vert="horz" bIns="0" anchor="b">
            <a:noAutofit/>
            <a:scene3d>
              <a:camera prst="orthographicFront"/>
              <a:lightRig rig="soft" dir="t">
                <a:rot lat="0" lon="0" rev="17220000"/>
              </a:lightRig>
            </a:scene3d>
            <a:sp3d prstMaterial="softEdge">
              <a:bevelT w="38100" h="38100"/>
              <a:contourClr>
                <a:schemeClr val="tx2">
                  <a:shade val="50000"/>
                </a:schemeClr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4800" b="1" cap="none" baseline="0">
                <a:ln w="6350">
                  <a:noFill/>
                </a:ln>
                <a:solidFill>
                  <a:schemeClr val="accent1">
                    <a:tint val="90000"/>
                    <a:satMod val="120000"/>
                  </a:schemeClr>
                </a:solidFill>
                <a:effectLst>
                  <a:outerShdw blurRad="114300" dist="101600" dir="2700000" algn="tl" rotWithShape="0">
                    <a:srgbClr val="000000">
                      <a:alpha val="40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600200" y="2507786"/>
            <a:ext cx="7086600" cy="1509712"/>
          </a:xfrm>
        </p:spPr>
        <p:txBody>
          <a:bodyPr anchor="t"/>
          <a:lstStyle>
            <a:lvl1pPr marL="73152" indent="0" algn="l">
              <a:buNone/>
              <a:defRPr sz="20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7924800" y="6416675"/>
            <a:ext cx="762000" cy="365125"/>
          </a:xfrm>
        </p:spPr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8229600" cy="114300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2"/>
            <a:ext cx="4040188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45025" y="1535112"/>
            <a:ext cx="4041775" cy="750887"/>
          </a:xfrm>
        </p:spPr>
        <p:txBody>
          <a:bodyPr anchor="ctr"/>
          <a:lstStyle>
            <a:lvl1pPr marL="0" indent="0">
              <a:buNone/>
              <a:defRPr sz="2400" b="0" cap="all" baseline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4040188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362200"/>
            <a:ext cx="4041775" cy="37639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vert="horz" anchor="b">
            <a:normAutofit/>
            <a:sp3d prstMaterial="softEdge"/>
          </a:bodyPr>
          <a:lstStyle>
            <a:lvl1pPr algn="l">
              <a:buNone/>
              <a:defRPr sz="2200" b="0">
                <a:ln w="6350">
                  <a:noFill/>
                </a:ln>
                <a:solidFill>
                  <a:schemeClr val="accent1">
                    <a:tint val="73000"/>
                    <a:satMod val="180000"/>
                  </a:schemeClr>
                </a:solidFill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524000"/>
            <a:ext cx="3008313" cy="4602163"/>
          </a:xfrm>
        </p:spPr>
        <p:txBody>
          <a:bodyPr/>
          <a:lstStyle>
            <a:lvl1pPr marL="0" indent="0"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2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828800" y="609600"/>
            <a:ext cx="5486400" cy="522288"/>
          </a:xfrm>
        </p:spPr>
        <p:txBody>
          <a:bodyPr lIns="45720" rIns="45720" bIns="0" anchor="b">
            <a:sp3d prstMaterial="softEdge"/>
          </a:bodyPr>
          <a:lstStyle>
            <a:lvl1pPr algn="ctr">
              <a:buNone/>
              <a:defRPr sz="2000" b="1"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828800" y="1831975"/>
            <a:ext cx="5486400" cy="3962400"/>
          </a:xfrm>
          <a:solidFill>
            <a:schemeClr val="bg2"/>
          </a:solidFill>
          <a:ln w="44450" cap="sq" cmpd="sng" algn="ctr">
            <a:solidFill>
              <a:srgbClr val="FFFFFF"/>
            </a:solidFill>
            <a:prstDash val="solid"/>
            <a:miter lim="800000"/>
          </a:ln>
          <a:effectLst>
            <a:outerShdw blurRad="190500" dist="228600" dir="2700000" sy="90000">
              <a:srgbClr val="000000">
                <a:alpha val="25000"/>
              </a:srgbClr>
            </a:outerShdw>
          </a:effectLst>
          <a:scene3d>
            <a:camera prst="orthographicFront">
              <a:rot lat="0" lon="0" rev="0"/>
            </a:camera>
            <a:lightRig rig="balanced" dir="tr">
              <a:rot lat="0" lon="0" rev="2700000"/>
            </a:lightRig>
          </a:scene3d>
          <a:sp3d prstMaterial="matte">
            <a:contourClr>
              <a:schemeClr val="tx2">
                <a:shade val="50000"/>
              </a:schemeClr>
            </a:contourClr>
          </a:sp3d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t"/>
          <a:lstStyle>
            <a:lvl1pPr indent="0">
              <a:buNone/>
              <a:defRPr sz="3200"/>
            </a:lvl1pPr>
          </a:lstStyle>
          <a:p>
            <a:pPr marL="0" algn="l" rtl="0" eaLnBrk="1" latinLnBrk="0" hangingPunct="1"/>
            <a:r>
              <a:rPr kumimoji="0" lang="ru-RU" smtClean="0">
                <a:solidFill>
                  <a:schemeClr val="lt1"/>
                </a:solidFill>
                <a:latin typeface="+mn-lt"/>
                <a:ea typeface="+mn-ea"/>
                <a:cs typeface="+mn-cs"/>
              </a:rPr>
              <a:t>Вставка рисунка</a:t>
            </a:r>
            <a:endParaRPr kumimoji="0" lang="en-US" dirty="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828800" y="1166787"/>
            <a:ext cx="5486400" cy="530352"/>
          </a:xfrm>
        </p:spPr>
        <p:txBody>
          <a:bodyPr lIns="45720" tIns="45720" rIns="45720" anchor="t"/>
          <a:lstStyle>
            <a:lvl1pPr marL="0" indent="0" algn="ctr">
              <a:buNone/>
              <a:defRPr sz="14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Заголовок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anchor="ctr">
            <a:normAutofit/>
            <a:scene3d>
              <a:camera prst="orthographicFront"/>
              <a:lightRig rig="soft" dir="t">
                <a:rot lat="0" lon="0" rev="16800000"/>
              </a:lightRig>
            </a:scene3d>
            <a:sp3d prstMaterial="softEdge">
              <a:bevelT w="38100" h="38100"/>
            </a:sp3d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3" name="Текст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70916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2"/>
          </p:nvPr>
        </p:nvSpPr>
        <p:spPr>
          <a:xfrm>
            <a:off x="457200" y="6416675"/>
            <a:ext cx="21336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C6F09605-E1B5-4514-93B9-435E07B0E193}" type="datetimeFigureOut">
              <a:rPr lang="ru-RU" smtClean="0"/>
              <a:pPr/>
              <a:t>09.04.2020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3"/>
          </p:nvPr>
        </p:nvSpPr>
        <p:spPr>
          <a:xfrm>
            <a:off x="3124200" y="6416675"/>
            <a:ext cx="2895600" cy="365125"/>
          </a:xfrm>
          <a:prstGeom prst="rect">
            <a:avLst/>
          </a:prstGeom>
        </p:spPr>
        <p:txBody>
          <a:bodyPr vert="horz" anchor="b"/>
          <a:lstStyle>
            <a:lvl1pPr algn="ct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23" name="Номер слайда 22"/>
          <p:cNvSpPr>
            <a:spLocks noGrp="1"/>
          </p:cNvSpPr>
          <p:nvPr>
            <p:ph type="sldNum" sz="quarter" idx="4"/>
          </p:nvPr>
        </p:nvSpPr>
        <p:spPr>
          <a:xfrm>
            <a:off x="7924800" y="6416675"/>
            <a:ext cx="762000" cy="365125"/>
          </a:xfrm>
          <a:prstGeom prst="rect">
            <a:avLst/>
          </a:prstGeom>
        </p:spPr>
        <p:txBody>
          <a:bodyPr vert="horz" lIns="0" rIns="0" anchor="b"/>
          <a:lstStyle>
            <a:lvl1pPr algn="r" eaLnBrk="1" latinLnBrk="0" hangingPunct="1">
              <a:defRPr kumimoji="0" sz="1200">
                <a:solidFill>
                  <a:schemeClr val="tx1">
                    <a:shade val="50000"/>
                  </a:schemeClr>
                </a:solidFill>
              </a:defRPr>
            </a:lvl1pPr>
          </a:lstStyle>
          <a:p>
            <a:fld id="{4147C506-7B5E-4DB6-ABDD-766856492063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1" latinLnBrk="0" hangingPunct="1">
        <a:spcBef>
          <a:spcPct val="0"/>
        </a:spcBef>
        <a:buNone/>
        <a:defRPr kumimoji="0" sz="4100" b="1" kern="1200" cap="none" baseline="0">
          <a:ln w="6350">
            <a:noFill/>
          </a:ln>
          <a:gradFill>
            <a:gsLst>
              <a:gs pos="0">
                <a:schemeClr val="accent1">
                  <a:tint val="73000"/>
                  <a:satMod val="145000"/>
                </a:schemeClr>
              </a:gs>
              <a:gs pos="73000">
                <a:schemeClr val="accent1">
                  <a:tint val="73000"/>
                  <a:satMod val="145000"/>
                </a:schemeClr>
              </a:gs>
              <a:gs pos="100000">
                <a:schemeClr val="accent1">
                  <a:tint val="83000"/>
                  <a:satMod val="143000"/>
                </a:schemeClr>
              </a:gs>
            </a:gsLst>
            <a:lin ang="4800000" scaled="1"/>
          </a:gradFill>
          <a:effectLst>
            <a:outerShdw blurRad="114300" dist="101600" dir="2700000" algn="tl" rotWithShape="0">
              <a:srgbClr val="000000">
                <a:alpha val="40000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548640" indent="-411480" algn="l" rtl="0" eaLnBrk="1" latinLnBrk="0" hangingPunct="1">
        <a:spcBef>
          <a:spcPct val="20000"/>
        </a:spcBef>
        <a:buClr>
          <a:schemeClr val="tx1">
            <a:shade val="95000"/>
          </a:schemeClr>
        </a:buClr>
        <a:buSzPct val="65000"/>
        <a:buFont typeface="Wingdings 2"/>
        <a:buChar char="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868680" indent="-283464" algn="l" rtl="0" eaLnBrk="1" latinLnBrk="0" hangingPunct="1">
        <a:spcBef>
          <a:spcPct val="20000"/>
        </a:spcBef>
        <a:buClr>
          <a:schemeClr val="tx1"/>
        </a:buClr>
        <a:buSzPct val="80000"/>
        <a:buFont typeface="Wingdings 2"/>
        <a:buChar char="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33856" indent="-228600" algn="l" rtl="0" eaLnBrk="1" latinLnBrk="0" hangingPunct="1">
        <a:spcBef>
          <a:spcPct val="20000"/>
        </a:spcBef>
        <a:buClr>
          <a:schemeClr val="tx1"/>
        </a:buClr>
        <a:buSzPct val="95000"/>
        <a:buFont typeface="Wingdings"/>
        <a:buChar char="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353312" indent="-182880" algn="l" rtl="0" eaLnBrk="1" latinLnBrk="0" hangingPunct="1">
        <a:spcBef>
          <a:spcPct val="20000"/>
        </a:spcBef>
        <a:buClr>
          <a:schemeClr val="tx1"/>
        </a:buClr>
        <a:buSzPct val="100000"/>
        <a:buFont typeface="Wingdings 3"/>
        <a:buChar char="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54533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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64792" indent="-182880" algn="l" rtl="0" eaLnBrk="1" latinLnBrk="0" hangingPunct="1">
        <a:spcBef>
          <a:spcPct val="20000"/>
        </a:spcBef>
        <a:buClr>
          <a:schemeClr val="tx1"/>
        </a:buClr>
        <a:buFont typeface="Wingdings 3"/>
        <a:buChar char="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65960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167128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>
          <a:solidFill>
            <a:schemeClr val="tx1"/>
          </a:solidFill>
          <a:latin typeface="+mn-lt"/>
          <a:ea typeface="+mn-ea"/>
          <a:cs typeface="+mn-cs"/>
        </a:defRPr>
      </a:lvl8pPr>
      <a:lvl9pPr marL="2368296" indent="-182880" algn="l" rtl="0" eaLnBrk="1" latinLnBrk="0" hangingPunct="1">
        <a:spcBef>
          <a:spcPct val="20000"/>
        </a:spcBef>
        <a:buClr>
          <a:schemeClr val="tx1"/>
        </a:buClr>
        <a:buFont typeface="Wingdings 2"/>
        <a:buChar char="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500034" y="0"/>
            <a:ext cx="8229600" cy="2857496"/>
          </a:xfrm>
        </p:spPr>
        <p:txBody>
          <a:bodyPr>
            <a:normAutofit/>
          </a:bodyPr>
          <a:lstStyle/>
          <a:p>
            <a:r>
              <a:rPr lang="ru-RU" sz="3600" dirty="0" smtClean="0">
                <a:solidFill>
                  <a:srgbClr val="FF0000"/>
                </a:solidFill>
              </a:rPr>
              <a:t>Презентация по теме: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/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 Города Германии. </a:t>
            </a:r>
            <a:br>
              <a:rPr lang="ru-RU" sz="3600" dirty="0" smtClean="0">
                <a:solidFill>
                  <a:srgbClr val="FF0000"/>
                </a:solidFill>
              </a:rPr>
            </a:br>
            <a:r>
              <a:rPr lang="ru-RU" sz="3600" dirty="0" smtClean="0">
                <a:solidFill>
                  <a:srgbClr val="FF0000"/>
                </a:solidFill>
              </a:rPr>
              <a:t>ГОРОД Бремен.</a:t>
            </a:r>
            <a:endParaRPr lang="ru-RU" sz="3600" dirty="0">
              <a:solidFill>
                <a:srgbClr val="FF0000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331698"/>
            <a:ext cx="7772400" cy="2883384"/>
          </a:xfrm>
        </p:spPr>
        <p:txBody>
          <a:bodyPr/>
          <a:lstStyle/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928670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Bremer </a:t>
            </a:r>
            <a:r>
              <a:rPr lang="en-US" dirty="0" err="1" smtClean="0">
                <a:solidFill>
                  <a:srgbClr val="FF0000"/>
                </a:solidFill>
              </a:rPr>
              <a:t>Ubersee</a:t>
            </a:r>
            <a:r>
              <a:rPr lang="en-US" dirty="0" smtClean="0">
                <a:solidFill>
                  <a:srgbClr val="FF0000"/>
                </a:solidFill>
              </a:rPr>
              <a:t> Museum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9" name="Содержимое 8" descr="92923668_large_800pxBremenUeberseeMuseum_Nacht080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330942" y="1071546"/>
            <a:ext cx="8590684" cy="5519514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bremen-havalimani-na-mescit-yapilacak-25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785794"/>
            <a:ext cx="7905773" cy="5929330"/>
          </a:xfrm>
        </p:spPr>
      </p:pic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n-US" sz="4400" dirty="0" err="1" smtClean="0">
                <a:solidFill>
                  <a:srgbClr val="FF0000"/>
                </a:solidFill>
              </a:rPr>
              <a:t>Flughafen</a:t>
            </a:r>
            <a:endParaRPr lang="ru-RU" sz="4400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1371_5b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886192" y="2914644"/>
            <a:ext cx="5257808" cy="3943356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Die </a:t>
            </a:r>
            <a:r>
              <a:rPr lang="en-US" dirty="0" err="1" smtClean="0">
                <a:solidFill>
                  <a:srgbClr val="FF0000"/>
                </a:solidFill>
              </a:rPr>
              <a:t>Stra</a:t>
            </a:r>
            <a:r>
              <a:rPr lang="el-GR" dirty="0" smtClean="0">
                <a:solidFill>
                  <a:srgbClr val="FF0000"/>
                </a:solidFill>
              </a:rPr>
              <a:t>β</a:t>
            </a:r>
            <a:r>
              <a:rPr lang="en-US" dirty="0" smtClean="0">
                <a:solidFill>
                  <a:srgbClr val="FF0000"/>
                </a:solidFill>
              </a:rPr>
              <a:t>en </a:t>
            </a:r>
            <a:r>
              <a:rPr lang="en-US" dirty="0" smtClean="0">
                <a:solidFill>
                  <a:srgbClr val="FF0000"/>
                </a:solidFill>
              </a:rPr>
              <a:t>der </a:t>
            </a:r>
            <a:r>
              <a:rPr lang="en-US" dirty="0" err="1" smtClean="0">
                <a:solidFill>
                  <a:srgbClr val="FF0000"/>
                </a:solidFill>
              </a:rPr>
              <a:t>Stadt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906.jpg"/>
          <p:cNvPicPr>
            <a:picLocks noGrp="1" noChangeAspect="1"/>
          </p:cNvPicPr>
          <p:nvPr>
            <p:ph sz="half" idx="1"/>
          </p:nvPr>
        </p:nvPicPr>
        <p:blipFill>
          <a:blip r:embed="rId3" cstate="email"/>
          <a:stretch>
            <a:fillRect/>
          </a:stretch>
        </p:blipFill>
        <p:spPr>
          <a:xfrm>
            <a:off x="0" y="1214422"/>
            <a:ext cx="5147402" cy="34181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oase_05.jpg"/>
          <p:cNvPicPr>
            <a:picLocks noGrp="1" noChangeAspect="1"/>
          </p:cNvPicPr>
          <p:nvPr>
            <p:ph sz="half" idx="4294967295"/>
          </p:nvPr>
        </p:nvPicPr>
        <p:blipFill>
          <a:blip r:embed="rId2" cstate="email"/>
          <a:stretch>
            <a:fillRect/>
          </a:stretch>
        </p:blipFill>
        <p:spPr>
          <a:xfrm>
            <a:off x="214282" y="0"/>
            <a:ext cx="6072188" cy="4557713"/>
          </a:xfrm>
        </p:spPr>
      </p:pic>
      <p:pic>
        <p:nvPicPr>
          <p:cNvPr id="6" name="Содержимое 5" descr="DSC00184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3890963" y="2917825"/>
            <a:ext cx="5253037" cy="394017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Заголовок 16"/>
          <p:cNvSpPr>
            <a:spLocks noGrp="1"/>
          </p:cNvSpPr>
          <p:nvPr>
            <p:ph type="title"/>
          </p:nvPr>
        </p:nvSpPr>
        <p:spPr>
          <a:xfrm>
            <a:off x="1214414" y="0"/>
            <a:ext cx="3143272" cy="1214422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BREMEN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Объект 3"/>
          <p:cNvPicPr>
            <a:picLocks noGrp="1" noChangeAspect="1"/>
          </p:cNvPicPr>
          <p:nvPr>
            <p:ph sz="half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48" y="857232"/>
            <a:ext cx="4120141" cy="5768198"/>
          </a:xfrm>
          <a:effectLst>
            <a:glow rad="139700">
              <a:schemeClr val="accent5">
                <a:satMod val="175000"/>
                <a:alpha val="40000"/>
              </a:schemeClr>
            </a:glow>
          </a:effectLst>
        </p:spPr>
      </p:pic>
      <p:pic>
        <p:nvPicPr>
          <p:cNvPr id="19" name="Содержимое 18" descr="bremen_wappen.pn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857752" y="928670"/>
            <a:ext cx="4021363" cy="5340369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Прямоугольник 1"/>
          <p:cNvSpPr>
            <a:spLocks noChangeArrowheads="1"/>
          </p:cNvSpPr>
          <p:nvPr/>
        </p:nvSpPr>
        <p:spPr bwMode="auto">
          <a:xfrm>
            <a:off x="214282" y="214290"/>
            <a:ext cx="8715372" cy="5232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ru-RU" sz="2800" dirty="0" smtClean="0">
                <a:latin typeface="Times New Roman" pitchFamily="18" charset="0"/>
              </a:rPr>
              <a:t> </a:t>
            </a:r>
            <a:endParaRPr lang="ru-RU" sz="2800" dirty="0">
              <a:latin typeface="Times New Roman" pitchFamily="18" charset="0"/>
            </a:endParaRPr>
          </a:p>
        </p:txBody>
      </p:sp>
      <p:pic>
        <p:nvPicPr>
          <p:cNvPr id="6147" name="Рисунок 4"/>
          <p:cNvPicPr>
            <a:picLocks noChangeAspect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071934" y="285728"/>
            <a:ext cx="4786346" cy="621572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" name="Содержимое 9"/>
          <p:cNvSpPr>
            <a:spLocks noGrp="1"/>
          </p:cNvSpPr>
          <p:nvPr>
            <p:ph sz="half" idx="4294967295"/>
          </p:nvPr>
        </p:nvSpPr>
        <p:spPr>
          <a:xfrm>
            <a:off x="0" y="857250"/>
            <a:ext cx="4143375" cy="5268913"/>
          </a:xfrm>
        </p:spPr>
        <p:txBody>
          <a:bodyPr/>
          <a:lstStyle/>
          <a:p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Bremen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wurde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im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Jahre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787 von 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К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arl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 der 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Gro</a:t>
            </a:r>
            <a:r>
              <a:rPr lang="el-GR" sz="3600" dirty="0" smtClean="0">
                <a:solidFill>
                  <a:srgbClr val="FF0000"/>
                </a:solidFill>
                <a:latin typeface="Times New Roman" pitchFamily="18" charset="0"/>
              </a:rPr>
              <a:t>β</a:t>
            </a:r>
            <a:r>
              <a:rPr lang="en-US" sz="3600" dirty="0" smtClean="0">
                <a:solidFill>
                  <a:srgbClr val="FF0000"/>
                </a:solidFill>
                <a:latin typeface="Times New Roman" pitchFamily="18" charset="0"/>
              </a:rPr>
              <a:t>e </a:t>
            </a:r>
            <a:r>
              <a:rPr lang="en-US" sz="3600" dirty="0" err="1" smtClean="0">
                <a:solidFill>
                  <a:srgbClr val="FF0000"/>
                </a:solidFill>
                <a:latin typeface="Times New Roman" pitchFamily="18" charset="0"/>
              </a:rPr>
              <a:t>gegründet</a:t>
            </a:r>
            <a:r>
              <a:rPr lang="ru-RU" sz="3600" dirty="0" smtClean="0">
                <a:solidFill>
                  <a:srgbClr val="FF0000"/>
                </a:solidFill>
                <a:latin typeface="Times New Roman" pitchFamily="18" charset="0"/>
              </a:rPr>
              <a:t> </a:t>
            </a:r>
          </a:p>
          <a:p>
            <a:endParaRPr lang="ru-RU" dirty="0"/>
          </a:p>
        </p:txBody>
      </p:sp>
    </p:spTree>
  </p:cSld>
  <p:clrMapOvr>
    <a:masterClrMapping/>
  </p:clrMapOvr>
  <p:transition spd="slow">
    <p:circl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Заголовок 3"/>
          <p:cNvSpPr>
            <a:spLocks noGrp="1"/>
          </p:cNvSpPr>
          <p:nvPr>
            <p:ph type="title" idx="4294967295"/>
          </p:nvPr>
        </p:nvSpPr>
        <p:spPr>
          <a:xfrm>
            <a:off x="0" y="0"/>
            <a:ext cx="8786842" cy="1214438"/>
          </a:xfrm>
        </p:spPr>
        <p:txBody>
          <a:bodyPr/>
          <a:lstStyle/>
          <a:p>
            <a:r>
              <a:rPr lang="en-US" dirty="0" smtClean="0">
                <a:solidFill>
                  <a:srgbClr val="FF0000"/>
                </a:solidFill>
              </a:rPr>
              <a:t>   Bremen </a:t>
            </a:r>
            <a:r>
              <a:rPr lang="en-US" dirty="0" err="1" smtClean="0">
                <a:solidFill>
                  <a:srgbClr val="FF0000"/>
                </a:solidFill>
              </a:rPr>
              <a:t>liegt</a:t>
            </a:r>
            <a:r>
              <a:rPr lang="en-US" dirty="0" smtClean="0">
                <a:solidFill>
                  <a:srgbClr val="FF0000"/>
                </a:solidFill>
              </a:rPr>
              <a:t> am </a:t>
            </a:r>
            <a:r>
              <a:rPr lang="en-US" dirty="0" err="1" smtClean="0">
                <a:solidFill>
                  <a:srgbClr val="FF0000"/>
                </a:solidFill>
              </a:rPr>
              <a:t>Fluss</a:t>
            </a:r>
            <a:r>
              <a:rPr lang="en-US" dirty="0" smtClean="0">
                <a:solidFill>
                  <a:srgbClr val="FF0000"/>
                </a:solidFill>
              </a:rPr>
              <a:t> Weser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7" name="Содержимое 6" descr="650_600_fixed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642910" y="958285"/>
            <a:ext cx="7858180" cy="589971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8_8.jpg"/>
          <p:cNvPicPr>
            <a:picLocks noGrp="1" noChangeAspect="1"/>
          </p:cNvPicPr>
          <p:nvPr>
            <p:ph sz="half" idx="4294967295"/>
          </p:nvPr>
        </p:nvPicPr>
        <p:blipFill>
          <a:blip r:embed="rId2"/>
          <a:stretch>
            <a:fillRect/>
          </a:stretch>
        </p:blipFill>
        <p:spPr>
          <a:xfrm>
            <a:off x="3000364" y="2925461"/>
            <a:ext cx="6143636" cy="3932539"/>
          </a:xfrm>
        </p:spPr>
      </p:pic>
      <p:pic>
        <p:nvPicPr>
          <p:cNvPr id="5" name="Содержимое 4" descr="oase_10.jpg"/>
          <p:cNvPicPr>
            <a:picLocks noGrp="1" noChangeAspect="1"/>
          </p:cNvPicPr>
          <p:nvPr>
            <p:ph sz="half" idx="4294967295"/>
          </p:nvPr>
        </p:nvPicPr>
        <p:blipFill>
          <a:blip r:embed="rId3" cstate="email"/>
          <a:stretch>
            <a:fillRect/>
          </a:stretch>
        </p:blipFill>
        <p:spPr>
          <a:xfrm>
            <a:off x="0" y="0"/>
            <a:ext cx="5499130" cy="412770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643050"/>
          </a:xfrm>
        </p:spPr>
        <p:txBody>
          <a:bodyPr>
            <a:normAutofit/>
          </a:bodyPr>
          <a:lstStyle/>
          <a:p>
            <a:pPr algn="l"/>
            <a:r>
              <a:rPr lang="en-US" dirty="0" smtClean="0">
                <a:solidFill>
                  <a:srgbClr val="FF0000"/>
                </a:solidFill>
              </a:rPr>
              <a:t>Die </a:t>
            </a:r>
            <a:r>
              <a:rPr lang="en-US" dirty="0" err="1" smtClean="0">
                <a:solidFill>
                  <a:srgbClr val="FF0000"/>
                </a:solidFill>
              </a:rPr>
              <a:t>Skulptur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der</a:t>
            </a:r>
            <a:r>
              <a:rPr lang="en-US" dirty="0" smtClean="0">
                <a:solidFill>
                  <a:srgbClr val="FF0000"/>
                </a:solidFill>
              </a:rPr>
              <a:t> Bremer </a:t>
            </a:r>
            <a:r>
              <a:rPr lang="en-US" dirty="0" err="1" smtClean="0">
                <a:solidFill>
                  <a:srgbClr val="FF0000"/>
                </a:solidFill>
              </a:rPr>
              <a:t>Stadtmusikanten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6b90fae5dd30d7933cae7e4ea1e1c4b49df5c0ff_show.jpg"/>
          <p:cNvPicPr>
            <a:picLocks noGrp="1" noChangeAspect="1"/>
          </p:cNvPicPr>
          <p:nvPr>
            <p:ph sz="half" idx="1"/>
          </p:nvPr>
        </p:nvPicPr>
        <p:blipFill>
          <a:blip r:embed="rId2" cstate="email"/>
          <a:stretch>
            <a:fillRect/>
          </a:stretch>
        </p:blipFill>
        <p:spPr>
          <a:xfrm>
            <a:off x="0" y="2428868"/>
            <a:ext cx="5646229" cy="4234672"/>
          </a:xfrm>
        </p:spPr>
      </p:pic>
      <p:pic>
        <p:nvPicPr>
          <p:cNvPr id="6" name="Содержимое 5" descr="003949.jpg"/>
          <p:cNvPicPr>
            <a:picLocks noGrp="1" noChangeAspect="1"/>
          </p:cNvPicPr>
          <p:nvPr>
            <p:ph sz="half" idx="2"/>
          </p:nvPr>
        </p:nvPicPr>
        <p:blipFill>
          <a:blip r:embed="rId3" cstate="email"/>
          <a:stretch>
            <a:fillRect/>
          </a:stretch>
        </p:blipFill>
        <p:spPr>
          <a:xfrm>
            <a:off x="4572000" y="761998"/>
            <a:ext cx="4572000" cy="6096001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Содержимое 12" descr="EKT09-Bremen_Marktplatz-01.jpg"/>
          <p:cNvPicPr>
            <a:picLocks noGrp="1" noChangeAspect="1"/>
          </p:cNvPicPr>
          <p:nvPr>
            <p:ph sz="half" idx="2"/>
          </p:nvPr>
        </p:nvPicPr>
        <p:blipFill>
          <a:blip r:embed="rId2" cstate="email"/>
          <a:stretch>
            <a:fillRect/>
          </a:stretch>
        </p:blipFill>
        <p:spPr>
          <a:xfrm>
            <a:off x="3415217" y="2500307"/>
            <a:ext cx="5728783" cy="4357694"/>
          </a:xfrm>
        </p:spPr>
      </p:pic>
      <p:sp>
        <p:nvSpPr>
          <p:cNvPr id="9" name="Заголовок 8"/>
          <p:cNvSpPr>
            <a:spLocks noGrp="1"/>
          </p:cNvSpPr>
          <p:nvPr>
            <p:ph type="title"/>
          </p:nvPr>
        </p:nvSpPr>
        <p:spPr>
          <a:xfrm>
            <a:off x="4500562" y="274638"/>
            <a:ext cx="4186238" cy="1143000"/>
          </a:xfrm>
        </p:spPr>
        <p:txBody>
          <a:bodyPr>
            <a:normAutofit/>
          </a:bodyPr>
          <a:lstStyle/>
          <a:p>
            <a:r>
              <a:rPr lang="en-US" dirty="0" err="1" smtClean="0">
                <a:solidFill>
                  <a:srgbClr val="FF0000"/>
                </a:solidFill>
              </a:rPr>
              <a:t>Marktplatz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6" name="Содержимое 5" descr="marketview-big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0" y="0"/>
            <a:ext cx="5020292" cy="5626122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Заголовок 5"/>
          <p:cNvSpPr>
            <a:spLocks noGrp="1"/>
          </p:cNvSpPr>
          <p:nvPr>
            <p:ph type="title"/>
          </p:nvPr>
        </p:nvSpPr>
        <p:spPr>
          <a:xfrm>
            <a:off x="357158" y="0"/>
            <a:ext cx="8229600" cy="857232"/>
          </a:xfrm>
        </p:spPr>
        <p:txBody>
          <a:bodyPr/>
          <a:lstStyle/>
          <a:p>
            <a:r>
              <a:rPr lang="en-US" dirty="0" err="1" smtClean="0">
                <a:solidFill>
                  <a:srgbClr val="FF0000"/>
                </a:solidFill>
              </a:rPr>
              <a:t>St.Petri</a:t>
            </a:r>
            <a:r>
              <a:rPr lang="en-US" dirty="0" smtClean="0">
                <a:solidFill>
                  <a:srgbClr val="FF0000"/>
                </a:solidFill>
              </a:rPr>
              <a:t> Dom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2456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43042" y="719511"/>
            <a:ext cx="5995583" cy="593377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Содержимое 5" descr="58_10.jpg"/>
          <p:cNvPicPr>
            <a:picLocks noGrp="1" noChangeAspect="1"/>
          </p:cNvPicPr>
          <p:nvPr>
            <p:ph sz="half" idx="2"/>
          </p:nvPr>
        </p:nvPicPr>
        <p:blipFill>
          <a:blip r:embed="rId2"/>
          <a:stretch>
            <a:fillRect/>
          </a:stretch>
        </p:blipFill>
        <p:spPr>
          <a:xfrm>
            <a:off x="0" y="1928802"/>
            <a:ext cx="5992439" cy="3994959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00108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0000"/>
                </a:solidFill>
              </a:rPr>
              <a:t>Roland auf </a:t>
            </a:r>
            <a:r>
              <a:rPr lang="en-US" dirty="0" err="1" smtClean="0">
                <a:solidFill>
                  <a:srgbClr val="FF0000"/>
                </a:solidFill>
              </a:rPr>
              <a:t>dem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r>
              <a:rPr lang="en-US" dirty="0" err="1" smtClean="0">
                <a:solidFill>
                  <a:srgbClr val="FF0000"/>
                </a:solidFill>
              </a:rPr>
              <a:t>Hauptplatz</a:t>
            </a:r>
            <a:r>
              <a:rPr lang="en-US" dirty="0" smtClean="0">
                <a:solidFill>
                  <a:srgbClr val="FF0000"/>
                </a:solidFill>
              </a:rPr>
              <a:t> </a:t>
            </a:r>
            <a:endParaRPr lang="ru-RU" dirty="0">
              <a:solidFill>
                <a:srgbClr val="FF0000"/>
              </a:solidFill>
            </a:endParaRPr>
          </a:p>
        </p:txBody>
      </p:sp>
      <p:pic>
        <p:nvPicPr>
          <p:cNvPr id="5" name="Содержимое 4" descr="photo-14-bremen-germany.jpg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4357686" y="1067564"/>
            <a:ext cx="4572032" cy="5790436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пекс">
  <a:themeElements>
    <a:clrScheme name="Апекс">
      <a:dk1>
        <a:sysClr val="windowText" lastClr="000000"/>
      </a:dk1>
      <a:lt1>
        <a:sysClr val="window" lastClr="FFFFFF"/>
      </a:lt1>
      <a:dk2>
        <a:srgbClr val="69676D"/>
      </a:dk2>
      <a:lt2>
        <a:srgbClr val="C9C2D1"/>
      </a:lt2>
      <a:accent1>
        <a:srgbClr val="CEB966"/>
      </a:accent1>
      <a:accent2>
        <a:srgbClr val="9CB084"/>
      </a:accent2>
      <a:accent3>
        <a:srgbClr val="6BB1C9"/>
      </a:accent3>
      <a:accent4>
        <a:srgbClr val="6585CF"/>
      </a:accent4>
      <a:accent5>
        <a:srgbClr val="7E6BC9"/>
      </a:accent5>
      <a:accent6>
        <a:srgbClr val="A379BB"/>
      </a:accent6>
      <a:hlink>
        <a:srgbClr val="410082"/>
      </a:hlink>
      <a:folHlink>
        <a:srgbClr val="932968"/>
      </a:folHlink>
    </a:clrScheme>
    <a:fontScheme name="Апекс">
      <a:majorFont>
        <a:latin typeface="Lucida Sans"/>
        <a:ea typeface=""/>
        <a:cs typeface=""/>
        <a:font script="Grek" typeface="Arial"/>
        <a:font script="Cyrl" typeface="Arial"/>
        <a:font script="Jpan" typeface="HG丸ｺﾞｼｯｸM-PRO"/>
        <a:font script="Hang" typeface="휴먼옛체"/>
        <a:font script="Hans" typeface="黑体"/>
        <a:font script="Hant" typeface="微軟正黑體"/>
        <a:font script="Arab" typeface="Tahoma"/>
        <a:font script="Hebr" typeface="Levenim MT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Book Antiqua"/>
        <a:ea typeface=""/>
        <a:cs typeface=""/>
        <a:font script="Grek" typeface="Times New Roman"/>
        <a:font script="Cyrl" typeface="Times New Roman"/>
        <a:font script="Jpan" typeface="HG明朝B"/>
        <a:font script="Hang" typeface="돋움"/>
        <a:font script="Hans" typeface="宋体"/>
        <a:font script="Hant" typeface="新細明體"/>
        <a:font script="Arab" typeface="Times New Roman"/>
        <a:font script="Hebr" typeface="David"/>
        <a:font script="Thai" typeface="Eucrosia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Апекс">
      <a:fillStyleLst>
        <a:solidFill>
          <a:schemeClr val="phClr"/>
        </a:solidFill>
        <a:gradFill rotWithShape="1">
          <a:gsLst>
            <a:gs pos="20000">
              <a:schemeClr val="phClr">
                <a:tint val="9000"/>
              </a:schemeClr>
            </a:gs>
            <a:gs pos="100000">
              <a:schemeClr val="phClr">
                <a:tint val="70000"/>
                <a:satMod val="100000"/>
              </a:schemeClr>
            </a:gs>
          </a:gsLst>
          <a:path path="circle">
            <a:fillToRect l="-15000" t="-15000" r="115000" b="115000"/>
          </a:path>
        </a:gradFill>
        <a:gradFill rotWithShape="1">
          <a:gsLst>
            <a:gs pos="0">
              <a:schemeClr val="phClr">
                <a:shade val="60000"/>
              </a:schemeClr>
            </a:gs>
            <a:gs pos="33000">
              <a:schemeClr val="phClr">
                <a:tint val="86500"/>
              </a:schemeClr>
            </a:gs>
            <a:gs pos="46750">
              <a:schemeClr val="phClr">
                <a:tint val="71000"/>
                <a:satMod val="112000"/>
              </a:schemeClr>
            </a:gs>
            <a:gs pos="53000">
              <a:schemeClr val="phClr">
                <a:tint val="71000"/>
                <a:satMod val="112000"/>
              </a:schemeClr>
            </a:gs>
            <a:gs pos="68000">
              <a:schemeClr val="phClr">
                <a:tint val="86000"/>
              </a:schemeClr>
            </a:gs>
            <a:gs pos="100000">
              <a:schemeClr val="phClr">
                <a:shade val="60000"/>
              </a:schemeClr>
            </a:gs>
          </a:gsLst>
          <a:lin ang="8350000" scaled="1"/>
        </a:gradFill>
      </a:fillStyleLst>
      <a:lnStyleLst>
        <a:ln w="9525" cap="flat" cmpd="sng" algn="ctr">
          <a:solidFill>
            <a:schemeClr val="phClr">
              <a:shade val="48000"/>
              <a:satMod val="11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130000" dist="101600" dir="2700000" algn="tl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</a:effectStyle>
        <a:effectStyle>
          <a:effectLst>
            <a:outerShdw blurRad="190500" dist="228600" dir="2700000" sy="90000" rotWithShape="0">
              <a:srgbClr val="000000">
                <a:alpha val="25500"/>
              </a:srgbClr>
            </a:outerShdw>
          </a:effectLst>
          <a:scene3d>
            <a:camera prst="orthographicFront" fov="0">
              <a:rot lat="0" lon="0" rev="0"/>
            </a:camera>
            <a:lightRig rig="soft" dir="tl">
              <a:rot lat="0" lon="0" rev="20100000"/>
            </a:lightRig>
          </a:scene3d>
          <a:sp3d>
            <a:bevelT w="50800"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</a:schemeClr>
            </a:gs>
            <a:gs pos="100000">
              <a:schemeClr val="phClr">
                <a:shade val="45000"/>
                <a:satMod val="120000"/>
              </a:schemeClr>
            </a:gs>
          </a:gsLst>
          <a:path path="circle">
            <a:fillToRect r="10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3000"/>
                <a:satMod val="110000"/>
              </a:schemeClr>
              <a:schemeClr val="phClr">
                <a:tint val="60000"/>
                <a:satMod val="42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120</TotalTime>
  <Words>47</Words>
  <Application>Microsoft Office PowerPoint</Application>
  <PresentationFormat>Экран (4:3)</PresentationFormat>
  <Paragraphs>12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7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1" baseType="lpstr">
      <vt:lpstr>Arial</vt:lpstr>
      <vt:lpstr>Book Antiqua</vt:lpstr>
      <vt:lpstr>Lucida Sans</vt:lpstr>
      <vt:lpstr>Times New Roman</vt:lpstr>
      <vt:lpstr>Wingdings</vt:lpstr>
      <vt:lpstr>Wingdings 2</vt:lpstr>
      <vt:lpstr>Wingdings 3</vt:lpstr>
      <vt:lpstr>Апекс</vt:lpstr>
      <vt:lpstr>Презентация по теме:   Города Германии.  ГОРОД Бремен.</vt:lpstr>
      <vt:lpstr>BREMEN</vt:lpstr>
      <vt:lpstr>Презентация PowerPoint</vt:lpstr>
      <vt:lpstr>   Bremen liegt am Fluss Weser </vt:lpstr>
      <vt:lpstr>Презентация PowerPoint</vt:lpstr>
      <vt:lpstr>Die Skulptur der Bremer Stadtmusikanten</vt:lpstr>
      <vt:lpstr>Marktplatz</vt:lpstr>
      <vt:lpstr>St.Petri Dom</vt:lpstr>
      <vt:lpstr>Roland auf dem Hauptplatz </vt:lpstr>
      <vt:lpstr>Bremer Ubersee Museum</vt:lpstr>
      <vt:lpstr>Flughafen</vt:lpstr>
      <vt:lpstr>Die Straβen der Stadt</vt:lpstr>
      <vt:lpstr>Презентация PowerPoint</vt:lpstr>
    </vt:vector>
  </TitlesOfParts>
  <Company>Reanimator Extreme Edition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по теме:   Города Германии.  ГОРОД Бремен.</dc:title>
  <dc:creator>USER</dc:creator>
  <cp:lastModifiedBy>Владимир</cp:lastModifiedBy>
  <cp:revision>18</cp:revision>
  <dcterms:created xsi:type="dcterms:W3CDTF">2013-04-04T16:13:42Z</dcterms:created>
  <dcterms:modified xsi:type="dcterms:W3CDTF">2020-04-09T15:16:50Z</dcterms:modified>
</cp:coreProperties>
</file>