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8" r:id="rId3"/>
    <p:sldId id="262" r:id="rId4"/>
    <p:sldId id="263" r:id="rId5"/>
    <p:sldId id="261" r:id="rId6"/>
    <p:sldId id="264" r:id="rId7"/>
    <p:sldId id="265" r:id="rId8"/>
    <p:sldId id="286" r:id="rId9"/>
    <p:sldId id="287" r:id="rId10"/>
    <p:sldId id="268" r:id="rId11"/>
    <p:sldId id="267" r:id="rId12"/>
    <p:sldId id="273" r:id="rId13"/>
    <p:sldId id="269" r:id="rId14"/>
    <p:sldId id="270" r:id="rId15"/>
    <p:sldId id="271" r:id="rId16"/>
    <p:sldId id="274" r:id="rId17"/>
    <p:sldId id="275" r:id="rId18"/>
    <p:sldId id="276" r:id="rId19"/>
    <p:sldId id="278" r:id="rId20"/>
    <p:sldId id="285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8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5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A5D8E-3CD2-494E-9ECA-9734571BE19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042DE-D199-420F-B0A7-7F02A913B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7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47D1-CF02-4F1D-8C32-BDDE98119CA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F64A-65A9-4E3E-8D2F-232EBE6BB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376263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Планеты земной группы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71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65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393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3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768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13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32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24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648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80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648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590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641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319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-main-pic" descr="&amp;Kcy;&amp;acy;&amp;rcy;&amp;tcy;&amp;icy;&amp;ncy;&amp;kcy;&amp;acy; 1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7"/>
            <a:ext cx="7560840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66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809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733256"/>
            <a:ext cx="8352928" cy="1008112"/>
          </a:xfrm>
        </p:spPr>
        <p:txBody>
          <a:bodyPr>
            <a:normAutofit/>
          </a:bodyPr>
          <a:lstStyle/>
          <a:p>
            <a:r>
              <a:rPr lang="ru-RU" dirty="0"/>
              <a:t>На этом снимке Марса, четвертой </a:t>
            </a:r>
            <a:r>
              <a:rPr lang="ru-RU" b="1" dirty="0"/>
              <a:t>планеты</a:t>
            </a:r>
            <a:r>
              <a:rPr lang="ru-RU" dirty="0"/>
              <a:t> солнечной системы, видны обширные каньоны, вздымающиеся ввысь вулканы, расползающиеся во все стороны ледяные поля, глубокие кратеры и высокие облака</a:t>
            </a:r>
          </a:p>
          <a:p>
            <a:endParaRPr lang="ru-RU" dirty="0"/>
          </a:p>
        </p:txBody>
      </p:sp>
      <p:pic>
        <p:nvPicPr>
          <p:cNvPr id="5" name="i-main-pic" descr="&amp;Kcy;&amp;acy;&amp;rcy;&amp;tcy;&amp;icy;&amp;ncy;&amp;kcy;&amp;acy; 717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9874" b="9874"/>
          <a:stretch>
            <a:fillRect/>
          </a:stretch>
        </p:blipFill>
        <p:spPr bwMode="auto">
          <a:xfrm>
            <a:off x="1043608" y="188640"/>
            <a:ext cx="71287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733256"/>
            <a:ext cx="7776864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Красная планета привлекает человечество как ни одно другое небесное тело. </a:t>
            </a:r>
          </a:p>
        </p:txBody>
      </p:sp>
      <p:pic>
        <p:nvPicPr>
          <p:cNvPr id="5" name="i-main-pic" descr="&amp;Kcy;&amp;acy;&amp;rcy;&amp;tcy;&amp;icy;&amp;ncy;&amp;kcy;&amp;acy; 176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971600" y="0"/>
            <a:ext cx="72008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805264"/>
            <a:ext cx="8640960" cy="1052736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Исследования космических аппаратов показали, что на </a:t>
            </a:r>
            <a:r>
              <a:rPr lang="ru-RU" sz="2000" dirty="0" smtClean="0"/>
              <a:t>Марсе </a:t>
            </a:r>
            <a:r>
              <a:rPr lang="ru-RU" sz="1800" dirty="0" smtClean="0"/>
              <a:t>есть</a:t>
            </a:r>
            <a:r>
              <a:rPr lang="ru-RU" sz="2000" dirty="0" smtClean="0"/>
              <a:t> </a:t>
            </a:r>
            <a:r>
              <a:rPr lang="ru-RU" sz="2000" dirty="0"/>
              <a:t>высохшие русла естественных древних рек. </a:t>
            </a:r>
          </a:p>
        </p:txBody>
      </p:sp>
      <p:pic>
        <p:nvPicPr>
          <p:cNvPr id="5" name="i-main-pic" descr="&amp;Kcy;&amp;acy;&amp;rcy;&amp;tcy;&amp;icy;&amp;ncy;&amp;kcy;&amp;acy; 156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827584" y="260648"/>
            <a:ext cx="76328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733256"/>
            <a:ext cx="8064896" cy="93610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/>
            <a:r>
              <a:rPr lang="ru-RU" sz="2000" dirty="0" smtClean="0"/>
              <a:t>Когда-то </a:t>
            </a:r>
            <a:r>
              <a:rPr lang="ru-RU" sz="2000" dirty="0"/>
              <a:t>на Красной планете плескался огромный океан, схожий с </a:t>
            </a:r>
            <a:r>
              <a:rPr lang="ru-RU" sz="2000" b="1" dirty="0"/>
              <a:t>земным</a:t>
            </a:r>
            <a:r>
              <a:rPr lang="ru-RU" sz="2000" dirty="0"/>
              <a:t>.</a:t>
            </a:r>
          </a:p>
        </p:txBody>
      </p:sp>
      <p:pic>
        <p:nvPicPr>
          <p:cNvPr id="5" name="i-main-pic" descr="&amp;Kcy;&amp;acy;&amp;rcy;&amp;tcy;&amp;icy;&amp;ncy;&amp;kcy;&amp;acy; 165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3009" b="13009"/>
          <a:stretch>
            <a:fillRect/>
          </a:stretch>
        </p:blipFill>
        <p:spPr bwMode="auto">
          <a:xfrm>
            <a:off x="971600" y="188640"/>
            <a:ext cx="72008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661248"/>
            <a:ext cx="8352928" cy="1196752"/>
          </a:xfrm>
        </p:spPr>
        <p:txBody>
          <a:bodyPr/>
          <a:lstStyle/>
          <a:p>
            <a:r>
              <a:rPr lang="ru-RU" sz="1800" dirty="0"/>
              <a:t>Планеты Земля и Марс. Этот снимок, полученный с космического аппарата "Галилео" и марсианского орбитальных аппаратов "</a:t>
            </a:r>
            <a:r>
              <a:rPr lang="ru-RU" sz="1800" dirty="0" err="1"/>
              <a:t>Mars</a:t>
            </a:r>
            <a:r>
              <a:rPr lang="ru-RU" sz="1800" dirty="0"/>
              <a:t> </a:t>
            </a:r>
            <a:r>
              <a:rPr lang="ru-RU" sz="1800" dirty="0" err="1"/>
              <a:t>Global</a:t>
            </a:r>
            <a:r>
              <a:rPr lang="ru-RU" sz="1800" dirty="0"/>
              <a:t> </a:t>
            </a:r>
            <a:r>
              <a:rPr lang="ru-RU" sz="1800" dirty="0" err="1"/>
              <a:t>Survey</a:t>
            </a:r>
            <a:r>
              <a:rPr lang="ru-RU" sz="1800" dirty="0"/>
              <a:t>", наглядно демонстрирует разницу размеров этих двух планет</a:t>
            </a:r>
          </a:p>
          <a:p>
            <a:endParaRPr lang="ru-RU" dirty="0"/>
          </a:p>
        </p:txBody>
      </p:sp>
      <p:pic>
        <p:nvPicPr>
          <p:cNvPr id="5" name="i-main-pic" descr="&amp;Kcy;&amp;acy;&amp;rcy;&amp;tcy;&amp;icy;&amp;ncy;&amp;kcy;&amp;acy; 148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556" r="6556"/>
          <a:stretch>
            <a:fillRect/>
          </a:stretch>
        </p:blipFill>
        <p:spPr bwMode="auto">
          <a:xfrm>
            <a:off x="683568" y="260648"/>
            <a:ext cx="73448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6165304"/>
            <a:ext cx="8136904" cy="6926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Планета</a:t>
            </a:r>
            <a:r>
              <a:rPr lang="ru-RU" sz="1800" dirty="0"/>
              <a:t> Марс будет очень яркой в ночном небе начиная с августа.</a:t>
            </a:r>
          </a:p>
          <a:p>
            <a:pPr algn="ctr"/>
            <a:endParaRPr lang="ru-RU" sz="1800" dirty="0"/>
          </a:p>
        </p:txBody>
      </p:sp>
      <p:pic>
        <p:nvPicPr>
          <p:cNvPr id="5" name="i-main-pic" descr="&amp;Kcy;&amp;acy;&amp;rcy;&amp;tcy;&amp;icy;&amp;ncy;&amp;kcy;&amp;acy; 100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539552" y="0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58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Выполните тест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1. Выберите планеты земной группы:</a:t>
            </a:r>
          </a:p>
          <a:p>
            <a:r>
              <a:rPr lang="ru-RU" dirty="0"/>
              <a:t>А)Меркурий, Венера, Марс, Земля</a:t>
            </a:r>
          </a:p>
          <a:p>
            <a:r>
              <a:rPr lang="ru-RU" dirty="0"/>
              <a:t>Б) Земля, Юпитер Сатурн, Марс</a:t>
            </a:r>
          </a:p>
          <a:p>
            <a:r>
              <a:rPr lang="ru-RU" dirty="0"/>
              <a:t>В) Марс, Земля, Уран, Юпитер</a:t>
            </a:r>
          </a:p>
          <a:p>
            <a:r>
              <a:rPr lang="ru-RU" dirty="0"/>
              <a:t>2) Какая из планет Солнечной системы имеет самый короткий год?</a:t>
            </a:r>
          </a:p>
          <a:p>
            <a:r>
              <a:rPr lang="ru-RU" dirty="0"/>
              <a:t>а) Земля; б) Меркурий; в) Венера.</a:t>
            </a:r>
          </a:p>
          <a:p>
            <a:r>
              <a:rPr lang="ru-RU" dirty="0"/>
              <a:t>3) Какая из планет имеет самые длинные сутки по сравнению с его годом?</a:t>
            </a:r>
          </a:p>
          <a:p>
            <a:r>
              <a:rPr lang="ru-RU" dirty="0"/>
              <a:t>а) Плутон; б) Меркурий; в) Юпитер.</a:t>
            </a:r>
          </a:p>
          <a:p>
            <a:r>
              <a:rPr lang="ru-RU" dirty="0"/>
              <a:t>4) Какая из планет земной группы находится ближе всего к Земле? </a:t>
            </a:r>
          </a:p>
          <a:p>
            <a:r>
              <a:rPr lang="ru-RU" dirty="0"/>
              <a:t>а) Марс; б) Венера; в) Меркурий.</a:t>
            </a:r>
          </a:p>
          <a:p>
            <a:r>
              <a:rPr lang="ru-RU" dirty="0"/>
              <a:t>5) Какая из планет является самой яркой на ночном небе? </a:t>
            </a:r>
          </a:p>
          <a:p>
            <a:r>
              <a:rPr lang="ru-RU" dirty="0"/>
              <a:t>а) Меркурий; б) Венера; в) Юпитер.</a:t>
            </a:r>
          </a:p>
          <a:p>
            <a:r>
              <a:rPr lang="ru-RU" dirty="0"/>
              <a:t>6) Названия спутников этой планеты переводятся как “страх” и “ужас”. О какой планете идет речь?</a:t>
            </a:r>
          </a:p>
          <a:p>
            <a:r>
              <a:rPr lang="ru-RU" dirty="0"/>
              <a:t>а) Юпитер; б) Плутон; в) Марс.</a:t>
            </a:r>
          </a:p>
          <a:p>
            <a:r>
              <a:rPr lang="ru-RU" dirty="0"/>
              <a:t>7) Какую планету называют красной? </a:t>
            </a:r>
          </a:p>
          <a:p>
            <a:r>
              <a:rPr lang="ru-RU" dirty="0"/>
              <a:t>а) Юпитер; б) Марс; в) Меркурий.</a:t>
            </a:r>
          </a:p>
        </p:txBody>
      </p:sp>
    </p:spTree>
    <p:extLst>
      <p:ext uri="{BB962C8B-B14F-4D97-AF65-F5344CB8AC3E}">
        <p14:creationId xmlns:p14="http://schemas.microsoft.com/office/powerpoint/2010/main" val="4274191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468" y="1340768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Домашнее задание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/>
              <a:t>§15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142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-main-pic" descr="&amp;Kcy;&amp;acy;&amp;rcy;&amp;tcy;&amp;icy;&amp;ncy;&amp;kcy;&amp;acy; 64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68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Внутреннее </a:t>
            </a:r>
            <a:r>
              <a:rPr lang="ru-RU" sz="2800" dirty="0"/>
              <a:t>строение меркурия. </a:t>
            </a:r>
          </a:p>
        </p:txBody>
      </p:sp>
      <p:pic>
        <p:nvPicPr>
          <p:cNvPr id="5" name="i-main-pic" descr="&amp;Kcy;&amp;acy;&amp;rcy;&amp;tcy;&amp;icy;&amp;ncy;&amp;kcy;&amp;acy; 60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043608" y="332656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62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&amp;Kcy;&amp;acy;&amp;rcy;&amp;tcy;&amp;icy;&amp;ncy;&amp;kcy;&amp;acy; 9 &amp;icy;&amp;zcy; 1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733256"/>
            <a:ext cx="8136904" cy="11247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/>
              <a:t>Близкие к </a:t>
            </a:r>
            <a:r>
              <a:rPr lang="ru-RU" sz="1800" b="1" dirty="0"/>
              <a:t>земным</a:t>
            </a:r>
            <a:r>
              <a:rPr lang="ru-RU" sz="1800" dirty="0"/>
              <a:t> параметры значений размеров и массы Венеры свидетельствует о изначально схожих природных условиях на поверхностях обеих </a:t>
            </a:r>
            <a:r>
              <a:rPr lang="ru-RU" sz="1800" b="1" dirty="0"/>
              <a:t>планет</a:t>
            </a:r>
            <a:r>
              <a:rPr lang="ru-RU" sz="1800" dirty="0"/>
              <a:t>. Что справедливо и в отношении проблемы зарождения белковых форм.</a:t>
            </a:r>
          </a:p>
          <a:p>
            <a:endParaRPr lang="ru-RU" dirty="0"/>
          </a:p>
        </p:txBody>
      </p:sp>
      <p:pic>
        <p:nvPicPr>
          <p:cNvPr id="5" name="i-main-pic" descr="&amp;Kcy;&amp;acy;&amp;rcy;&amp;tcy;&amp;icy;&amp;ncy;&amp;kcy;&amp;acy; 204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4489" b="14489"/>
          <a:stretch>
            <a:fillRect/>
          </a:stretch>
        </p:blipFill>
        <p:spPr bwMode="auto">
          <a:xfrm>
            <a:off x="971600" y="188640"/>
            <a:ext cx="748883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949280"/>
            <a:ext cx="792088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18 октября 1967 года - Впервые была получена информация с </a:t>
            </a:r>
            <a:r>
              <a:rPr lang="ru-RU" sz="2000" b="1" dirty="0"/>
              <a:t>планеты</a:t>
            </a:r>
            <a:r>
              <a:rPr lang="ru-RU" sz="2000" dirty="0"/>
              <a:t> Венера.</a:t>
            </a:r>
          </a:p>
          <a:p>
            <a:endParaRPr lang="ru-RU" dirty="0"/>
          </a:p>
        </p:txBody>
      </p:sp>
      <p:pic>
        <p:nvPicPr>
          <p:cNvPr id="5" name="i-main-pic" descr="&amp;Kcy;&amp;acy;&amp;rcy;&amp;tcy;&amp;icy;&amp;ncy;&amp;kcy;&amp;acy; 104 &amp;icy;&amp;zcy; 1147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211" b="12211"/>
          <a:stretch>
            <a:fillRect/>
          </a:stretch>
        </p:blipFill>
        <p:spPr bwMode="auto">
          <a:xfrm>
            <a:off x="755576" y="188640"/>
            <a:ext cx="77768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351</Words>
  <Application>Microsoft Office PowerPoint</Application>
  <PresentationFormat>Экран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Планеты земной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земной группы</dc:title>
  <dc:creator>User</dc:creator>
  <cp:lastModifiedBy>Блиндовский</cp:lastModifiedBy>
  <cp:revision>12</cp:revision>
  <dcterms:created xsi:type="dcterms:W3CDTF">2012-07-11T16:04:13Z</dcterms:created>
  <dcterms:modified xsi:type="dcterms:W3CDTF">2020-04-23T06:46:48Z</dcterms:modified>
</cp:coreProperties>
</file>