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3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593" autoAdjust="0"/>
  </p:normalViewPr>
  <p:slideViewPr>
    <p:cSldViewPr>
      <p:cViewPr>
        <p:scale>
          <a:sx n="75" d="100"/>
          <a:sy n="75" d="100"/>
        </p:scale>
        <p:origin x="-36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D46B9-1002-4A08-90C1-8C751E3C726F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92AE5-F2A4-4019-98BA-6AAFCD3863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356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92AE5-F2A4-4019-98BA-6AAFCD38635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62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92AE5-F2A4-4019-98BA-6AAFCD38635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351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92AE5-F2A4-4019-98BA-6AAFCD38635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32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92AE5-F2A4-4019-98BA-6AAFCD38635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86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92AE5-F2A4-4019-98BA-6AAFCD38635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086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B7B3A9E-9CE7-4A5B-B990-2CA085AC5341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836DC6B-CDDD-46C2-A769-B53114CDC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B3A9E-9CE7-4A5B-B990-2CA085AC5341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36DC6B-CDDD-46C2-A769-B53114CDC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B7B3A9E-9CE7-4A5B-B990-2CA085AC5341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836DC6B-CDDD-46C2-A769-B53114CDC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B3A9E-9CE7-4A5B-B990-2CA085AC5341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36DC6B-CDDD-46C2-A769-B53114CDC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B7B3A9E-9CE7-4A5B-B990-2CA085AC5341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836DC6B-CDDD-46C2-A769-B53114CDC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B3A9E-9CE7-4A5B-B990-2CA085AC5341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36DC6B-CDDD-46C2-A769-B53114CDC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B3A9E-9CE7-4A5B-B990-2CA085AC5341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36DC6B-CDDD-46C2-A769-B53114CDC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B3A9E-9CE7-4A5B-B990-2CA085AC5341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36DC6B-CDDD-46C2-A769-B53114CDC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B7B3A9E-9CE7-4A5B-B990-2CA085AC5341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36DC6B-CDDD-46C2-A769-B53114CDC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B3A9E-9CE7-4A5B-B990-2CA085AC5341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36DC6B-CDDD-46C2-A769-B53114CDC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B3A9E-9CE7-4A5B-B990-2CA085AC5341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836DC6B-CDDD-46C2-A769-B53114CDCB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B7B3A9E-9CE7-4A5B-B990-2CA085AC5341}" type="datetimeFigureOut">
              <a:rPr lang="ru-RU" smtClean="0"/>
              <a:pPr/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836DC6B-CDDD-46C2-A769-B53114CDCB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533400"/>
            <a:ext cx="6357950" cy="28681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История программного обеспечения и ИКТ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4282" y="1714488"/>
            <a:ext cx="7715304" cy="14287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28604"/>
            <a:ext cx="771530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Операционные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системы современных ПК также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выполняют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все эти функции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Особенностью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отличающей их от первых ОС, является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дружественный графический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интерфейс.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 в последнее время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поддержка сетевого режима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как в локальных, так и в глобальных сетях</a:t>
            </a:r>
            <a:r>
              <a:rPr lang="ru-RU" sz="2800" b="1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3357562"/>
            <a:ext cx="8072462" cy="12858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68006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Сервисные программы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1071546"/>
            <a:ext cx="800102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тип ПО возник 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развивается </a:t>
            </a:r>
          </a:p>
          <a:p>
            <a:pPr marL="0" marR="0" lvl="0" indent="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эпоху персональных компьютеров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Сюда входят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разнообразные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утилиты,</a:t>
            </a:r>
          </a:p>
          <a:p>
            <a:pPr marL="0" marR="0" lvl="0" indent="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антивирусные программы, </a:t>
            </a:r>
          </a:p>
          <a:p>
            <a:pPr marL="0" marR="0" lvl="0" indent="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программы-архиваторы.</a:t>
            </a:r>
          </a:p>
          <a:p>
            <a:pPr marL="0" marR="0" lvl="0" indent="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Утилита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небольшая программа, выполняющая действия, направленные на улучшение работы компьютера.</a:t>
            </a: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indent="1889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Например,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программа восстановления ошибочно удален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ных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файлов, программа обслуживания жесткого диска: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лечения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, дефрагментации и т. д.</a:t>
            </a:r>
          </a:p>
          <a:p>
            <a:pPr marL="0" marR="0" lvl="0" indent="1889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mg_a_s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071546"/>
            <a:ext cx="2636375" cy="2000264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99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28596" y="0"/>
            <a:ext cx="7286676" cy="15716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0" y="0"/>
            <a:ext cx="800102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Компьютерным вирусом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является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программа, способная внедряться в другие программы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	</a:t>
            </a:r>
            <a:endParaRPr lang="ru-RU" sz="1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Программы-вирусы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выполняют нежелательные, и даже опасные действия для работы компьютера: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разрушают файловые структуры, «засоряют» диски, и даже выводят из строя устройства компьютера. </a:t>
            </a:r>
          </a:p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защиты от вирусов используются специализированные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антивирусные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программы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антивирус Касперского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AVP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Norton Antivirus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т. д.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2857496"/>
            <a:ext cx="8072462" cy="19288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285728"/>
            <a:ext cx="81439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9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Потребность в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программах-архиваторах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первоначально возникала в 80-90-х годах XX века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связи с небольшими информационными объемами устройств внешней памяти — магнитных дисков.</a:t>
            </a:r>
          </a:p>
          <a:p>
            <a:pPr lvl="0" indent="179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indent="179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Программа-архиватор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WinRaR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Zip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Magic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др.)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позволяет сократить объем файла в несколько раз без потери содержащейся в нем информации.</a:t>
            </a:r>
          </a:p>
          <a:p>
            <a:pPr lvl="0" indent="179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79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последнее время большое значение приобрело использование </a:t>
            </a: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архивированных файлов в сетевых технологиях: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электронной почте, файловых архивах — </a:t>
            </a: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FTP</a:t>
            </a:r>
            <a:r>
              <a:rPr kumimoji="0" lang="ru-RU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-службе Интернета.</a:t>
            </a:r>
            <a:endParaRPr kumimoji="0" lang="ru-RU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7239000" cy="68006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История прикладного ПО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0" y="1071546"/>
            <a:ext cx="814386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Самым массовым спросом среди прикладных программ пользуются, конечно,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текстовые редакторы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текстовые процессоры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(например,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Microsoft Word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</a:p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Ушли в прошлое пишущие машинки. </a:t>
            </a:r>
          </a:p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Персональный компьютер, оснащенный текстовым редактором, 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принтер стали основными инструментами для создания любых текстовых докуме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нтов.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27169">
            <a:off x="4144652" y="4169255"/>
            <a:ext cx="2876202" cy="215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42416">
            <a:off x="615873" y="4375860"/>
            <a:ext cx="2554632" cy="191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214290"/>
            <a:ext cx="81439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1979 году был создан первый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табличный процессор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электронная таблица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VisiCalc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ставшая самой популярной программой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среде предпринимателей, менеджеров и бухгалтеров.</a:t>
            </a:r>
          </a:p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Идея электронной таблицы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принадлежала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Дэниелу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Бриклину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студенту Гарвардской школы бизнеса. </a:t>
            </a:r>
          </a:p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Начиная с 80-х годов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прошлого века табличные процессоры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входят в число лидирующих категорий программного обеспечения.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4357694"/>
            <a:ext cx="3838642" cy="221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643446"/>
            <a:ext cx="341385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50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0" y="857232"/>
            <a:ext cx="8072462" cy="171451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0" y="0"/>
            <a:ext cx="8072462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конце 70-х — начале 80-х годов XX века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появились первые коммерческие </a:t>
            </a:r>
          </a:p>
          <a:p>
            <a:pPr marL="0" marR="0" lvl="0" indent="1793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системы управления базами данных (СУБД)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программное обеспечение, которое позволяет пользователям создавать и обслуживать компьютерную базу данных, а также управлять доступом к ней.</a:t>
            </a:r>
          </a:p>
          <a:p>
            <a:pPr marL="0" marR="0" lvl="0" indent="1793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793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зависимости от области применения различают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7159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настольные СУБД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Access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FoxPro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Paradox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т. д.),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предназначенные для работы с небольшими базами данных, хранящимися на локальных дисках ПК или в небольших локальных сетях;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715963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СУБД серверного типа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Oracle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SQL Server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Informix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т. 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ориентированные на работу с большими базами данных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расположенными на компьютерах-серверах.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0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60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0" y="1428736"/>
            <a:ext cx="8072462" cy="12858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821533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В настоящее время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чаще приходится обрабатывать информацию (видео, звук, анимацию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которую невозможно хранить в традиционных базах данных. </a:t>
            </a:r>
          </a:p>
          <a:p>
            <a:pPr marL="0" marR="0" lvl="0" indent="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746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Jasmine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является первой в мире СУБД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ориентированной на разработку баз данных,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хранящих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мультимедийную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информацию.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2703016"/>
            <a:ext cx="821533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</a:p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Электронный офис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в последнее время часто используемое понятие. </a:t>
            </a:r>
          </a:p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Программным обеспечением являются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интегрированные пакеты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включающие набор приложений, каждое из которых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ориентировано на выполнение определенных функций, создание документов определенного типа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(текстовых документов, электронных таблиц и т. д.). </a:t>
            </a:r>
          </a:p>
          <a:p>
            <a:pPr marL="0" marR="0" lvl="0" indent="1793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7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0"/>
            <a:ext cx="81439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79388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Широко используемым сегодня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интегрированным пакетом является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фисная система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Microsoft Office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базовыми компонентами которой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принято считать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текстовый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редактор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Microsoft Word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табличный процессор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Microsoft Excel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состав пакета также включены СУБД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Microsoft Access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система подготовки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презентаций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Microsoft PowerPoint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некоторые другие программы.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79388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79388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большей популярностью в учебных заведениях пользуются программы, входящие в свободно распространяемый пакет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OpenOffice.org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179388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Пакет включает в себя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текстовый процессор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Writer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табличный процессор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Calc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систему подготовки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презентаций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Impress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СУБД реляционного типа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Base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Существуют версии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OpenOffice.org</a:t>
            </a:r>
            <a:r>
              <a:rPr lang="en-US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работающие в средах ОС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Windows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ОС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Linux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14901" t="52980" r="37913" b="18874"/>
          <a:stretch>
            <a:fillRect/>
          </a:stretch>
        </p:blipFill>
        <p:spPr bwMode="auto">
          <a:xfrm>
            <a:off x="4786314" y="285728"/>
            <a:ext cx="335333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786314" y="285728"/>
            <a:ext cx="1857388" cy="12858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1785926"/>
            <a:ext cx="2071702" cy="1428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1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9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214290"/>
            <a:ext cx="807246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79388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90-е годы XX века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появляется термин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мультимедиа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дополнение к традиционным тексту и графике появилась возможность работать с такими видами информации, как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део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звук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179388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хранения мультимедиа файлов требуются большие объемы внешней памяти ПК, для обработки —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большие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процессорные мощности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179388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Создание объемного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реалистического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изображения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обеспечивается современными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видеокартами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обработка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звука —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звуковой картой.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79388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Появляются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программы редактирования и монтажа звука и видео,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предназначенные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профессионалов в области музыки и видео.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179388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Наряду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этим создаются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программы-проигрыватели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мультимедиа </a:t>
            </a:r>
            <a:r>
              <a:rPr lang="ru-RU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файлов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Windows Media Player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Real Media Player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др.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), ориентированные на широкий круг пользователей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285728"/>
            <a:ext cx="792961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Структура ПО современных персональных компьютеров схематически изображена на рис. 7.1.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1643050"/>
            <a:ext cx="7000121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0"/>
            <a:ext cx="8143900" cy="69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В 1991 году сотрудник Женевской лабора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тории практической физики </a:t>
            </a:r>
          </a:p>
          <a:p>
            <a:pPr marL="0" marR="0" lvl="0" indent="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Тим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Бернерс-Ли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разрабатывает</a:t>
            </a:r>
          </a:p>
          <a:p>
            <a:pPr marL="0" marR="0" lvl="0" indent="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систему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гипертекстовых страниц </a:t>
            </a:r>
          </a:p>
          <a:p>
            <a:pPr marL="0" marR="0" lvl="0" indent="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Интернета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, получившую название </a:t>
            </a:r>
          </a:p>
          <a:p>
            <a:pPr marL="0" marR="0" lvl="0" indent="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World Wide Web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 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WWW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) — </a:t>
            </a:r>
          </a:p>
          <a:p>
            <a:pPr marL="0" marR="0" lvl="0" indent="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Всемирная паутина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.</a:t>
            </a:r>
          </a:p>
          <a:p>
            <a:pPr marL="0" marR="0" lvl="0" indent="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 Создание собственной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Web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-страницы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опубликование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 ее в сети под силу многим пользователям благодаря специальным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программам-конструкторам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Web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-страниц. </a:t>
            </a:r>
          </a:p>
          <a:p>
            <a:pPr marL="0" marR="0" lvl="0" indent="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i="1" dirty="0">
              <a:solidFill>
                <a:srgbClr val="C00000"/>
              </a:solidFill>
              <a:latin typeface="Century Schoolbook" pitchFamily="18" charset="0"/>
              <a:ea typeface="Times New Roman" pitchFamily="18" charset="0"/>
              <a:cs typeface="Century Schoolbook" pitchFamily="18" charset="0"/>
            </a:endParaRPr>
          </a:p>
          <a:p>
            <a:pPr lvl="0" indent="18256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  Наиболее популярным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сегодня являются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Microsoft FrontPage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, входящий в состав пакета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Microsoft Office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, и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Macromedia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DreamWeaver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. Этими программами пользуются не только любители, но и профессионалы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Web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-дизайна.</a:t>
            </a:r>
          </a:p>
          <a:p>
            <a:pPr lvl="0" indent="18256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 В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ОС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Linux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популярна программа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OpenOffice.org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Write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/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Web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500041"/>
            <a:ext cx="2500330" cy="188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285728"/>
            <a:ext cx="835821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93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Прикладное ПО специального назначения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179388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7938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Данный тип программного обеспечения служит информатизации различных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профессиональных областей деятельности людей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17938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7938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Трудно дать исчерпывающий обзор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этой области. Сейчас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практически в любой профессии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связанной с обработкой информации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существует свое специализированное ПО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свои средства информационных технологий.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42910" y="928670"/>
            <a:ext cx="7286676" cy="342902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57224" y="1142984"/>
            <a:ext cx="68580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Информационная технология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совокупность массовых способов и приёмов накопления, передачи и обработки информации с использованием современных технических и программных средств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Домашнее задание</a:t>
            </a:r>
            <a:endParaRPr lang="ru-RU" sz="3600" dirty="0"/>
          </a:p>
          <a:p>
            <a:pPr algn="ctr"/>
            <a:r>
              <a:rPr lang="ru-RU" sz="3600" dirty="0"/>
              <a:t>§24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69654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Истрия систем </a:t>
            </a:r>
            <a:r>
              <a:rPr lang="ru-RU" dirty="0" err="1" smtClean="0">
                <a:solidFill>
                  <a:srgbClr val="002060"/>
                </a:solidFill>
              </a:rPr>
              <a:t>программированеия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Picture 5" descr="БЭСМ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643050"/>
            <a:ext cx="3822730" cy="2643206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5072074"/>
            <a:ext cx="78581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ЭВМ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первого и второго поколений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были приспособлены,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прежде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всего, </a:t>
            </a: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для выполнения математических расчетов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428736"/>
            <a:ext cx="42148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машинах первого поколения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языков программирования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(в современном понимании)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существовало. 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Программисты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работали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языке машинных кодов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что было весьма сложно.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4282" y="3286124"/>
            <a:ext cx="7786742" cy="13573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85728"/>
            <a:ext cx="785818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вычисления этих функций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программисты создавали стандартные программы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 которым производили обращения из своих расчетных программ.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Стандартные программы хранились все вместе на внешнем носителе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(тогда это преимущественно были магнитные ленты). Такое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хранилище называлось библиотекой стандартных программ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Библиотеки стандартных программ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(БСП) —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первый вид программного обеспечения ЭВМ.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357166"/>
            <a:ext cx="492919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эпоху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второго поколения ЭВМ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распространяются языки программирования высокого уровня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ЯПВУ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 </a:t>
            </a:r>
          </a:p>
          <a:p>
            <a:pPr marL="0" marR="0" lvl="0" indent="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ЯПВУ сделали программирование доступным не только для профессиональных программистов.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besm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28604"/>
            <a:ext cx="3714776" cy="2587753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3643314"/>
            <a:ext cx="79295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256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Программировать стали многие научные работники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инженеры, студенты различных специальностей и даже школьники, проходящие специальную подготовку по программированию.</a:t>
            </a:r>
          </a:p>
          <a:p>
            <a:pPr lvl="0" indent="1825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программное обеспечение ЭВМ включа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ются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трансляторы с ЯПВУ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0"/>
            <a:ext cx="807246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89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Понятие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системы программирования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современном виде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возникло в период третьего поколения ЭВМ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когда программисты для разработки программ стали пользоваться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терминальным вводом (клавиатурой и дисплеем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</a:p>
          <a:p>
            <a:pPr marL="0" marR="0" lvl="0" indent="1889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состав систем программирования были включены текстовые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редакторы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ввода и редактирования программы и отладчики, позволяющие программисту исправлять ошибки в программе в интерактивном режиме.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857488" y="6215082"/>
            <a:ext cx="315983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hlink"/>
                </a:solidFill>
                <a:latin typeface="Arial" pitchFamily="34" charset="0"/>
              </a:rPr>
              <a:t>ЕС ЭВМ, 1983 г.</a:t>
            </a:r>
          </a:p>
        </p:txBody>
      </p:sp>
      <p:pic>
        <p:nvPicPr>
          <p:cNvPr id="6" name="Picture 4" descr="pc_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86124"/>
            <a:ext cx="2376326" cy="1643074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" name="Picture 5" descr="pc_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3357562"/>
            <a:ext cx="1712025" cy="2476281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8" name="Picture 6" descr="pc_0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488" y="4143380"/>
            <a:ext cx="2593796" cy="1794627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85720" y="5214950"/>
            <a:ext cx="18573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dirty="0"/>
              <a:t>процессор 2436 </a:t>
            </a: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5786446" y="5929330"/>
            <a:ext cx="22145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dirty="0"/>
              <a:t>пульт управления ЕС1036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60863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История системного по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1214422"/>
            <a:ext cx="407196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Операционные системы (ОС).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Первые версии ОС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появились еще на ЭВМ второго поколения, но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массовое распространение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операционные системы получают,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начиная с машин третьего поколения.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4786322"/>
            <a:ext cx="81439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Основная проблема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которую решали разработчики ОС, —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повышение эффективности работы компьютера. </a:t>
            </a:r>
          </a:p>
          <a:p>
            <a:pPr marL="0" marR="0" lvl="0" indent="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428736"/>
            <a:ext cx="3929090" cy="294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642910" y="5929330"/>
            <a:ext cx="7358114" cy="7143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0"/>
            <a:ext cx="778674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256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первых ЭВМ процессор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основное вычислительное устройство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—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нередко больше простаивал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чем работал во время выполнения программы. </a:t>
            </a:r>
          </a:p>
          <a:p>
            <a:pPr lvl="0" indent="182563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Такое происходило, если выполняемая программа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часто обращалась к внешним устройствам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ввода, вывода, внешней памяти. Дело в том, что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эти устройства работают в тысячи раз медленнее процессора.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357430"/>
            <a:ext cx="76438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Операционная система позволяет реализовать </a:t>
            </a:r>
            <a:r>
              <a:rPr lang="ru-RU" sz="2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многопрограммный режим работы компьютера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при котором в состоянии выполнения находятся одновременно несколько программ.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4572008"/>
            <a:ext cx="821533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	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ОС управляет обслуживанием очереди к внешним устройствам, например к принтеру.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Schoolbook" pitchFamily="18" charset="0"/>
                <a:ea typeface="Times New Roman" pitchFamily="18" charset="0"/>
                <a:cs typeface="Century Schoolbook" pitchFamily="18" charset="0"/>
              </a:rPr>
              <a:t> Управляют ОС и очередью к средствам ПО: трансляторам, библиотекам, прокладным программам и пр. </a:t>
            </a:r>
          </a:p>
          <a:p>
            <a:pPr marL="0" marR="0" lvl="0" indent="1714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Управление ресурсами ЭВМ —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первая функция операционных систем.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714752"/>
            <a:ext cx="80724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Несколько программ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«выстраивается в очередь» к процессору, </a:t>
            </a:r>
            <a:r>
              <a:rPr lang="ru-RU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 ОС управляет обслуживанием этой </a:t>
            </a: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очереди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214282" y="5929330"/>
            <a:ext cx="7429552" cy="9286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0" y="1214422"/>
            <a:ext cx="7929586" cy="85725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8072462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С появлением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 коллективного пользования ЭВМ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операционные системы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стали поддерживать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многопользовательский режим работы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 обеспечивает режим диалога с пользователями — интерактивный режим общения.</a:t>
            </a:r>
          </a:p>
          <a:p>
            <a:pPr marL="0" marR="0" lvl="0" indent="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этом у каждого пользователя (программиста) создается впечатление, что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работает с компьютером один на один.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3357562"/>
            <a:ext cx="550069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Еще одной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важной функцией ОС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стала организация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работы с файлами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1762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ЭВМ третьего поколения появились магнитные диски, на которых информация хранится в файловой форме. </a:t>
            </a:r>
          </a:p>
        </p:txBody>
      </p:sp>
      <p:pic>
        <p:nvPicPr>
          <p:cNvPr id="7" name="Picture 6" descr="pc_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786190"/>
            <a:ext cx="2478005" cy="171451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57158" y="5903893"/>
            <a:ext cx="7715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6213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Файловая система — это компонент ОС, работающий с файлами.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8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139</TotalTime>
  <Words>464</Words>
  <Application>Microsoft Office PowerPoint</Application>
  <PresentationFormat>Экран (4:3)</PresentationFormat>
  <Paragraphs>124</Paragraphs>
  <Slides>23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История программного обеспечения и ИКТ</vt:lpstr>
      <vt:lpstr>Презентация PowerPoint</vt:lpstr>
      <vt:lpstr>Истрия систем программированеия</vt:lpstr>
      <vt:lpstr>Презентация PowerPoint</vt:lpstr>
      <vt:lpstr>Презентация PowerPoint</vt:lpstr>
      <vt:lpstr>Презентация PowerPoint</vt:lpstr>
      <vt:lpstr>История системного по</vt:lpstr>
      <vt:lpstr>Презентация PowerPoint</vt:lpstr>
      <vt:lpstr>Презентация PowerPoint</vt:lpstr>
      <vt:lpstr>Презентация PowerPoint</vt:lpstr>
      <vt:lpstr>Сервисные программы</vt:lpstr>
      <vt:lpstr>Презентация PowerPoint</vt:lpstr>
      <vt:lpstr>Презентация PowerPoint</vt:lpstr>
      <vt:lpstr>История прикладного ПО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WareZ Provider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www.PHILka.RU</dc:creator>
  <cp:lastModifiedBy>Блиндовский</cp:lastModifiedBy>
  <cp:revision>17</cp:revision>
  <dcterms:created xsi:type="dcterms:W3CDTF">2011-05-16T11:59:28Z</dcterms:created>
  <dcterms:modified xsi:type="dcterms:W3CDTF">2020-04-05T15:29:37Z</dcterms:modified>
</cp:coreProperties>
</file>