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9" r:id="rId3"/>
    <p:sldId id="263" r:id="rId4"/>
    <p:sldId id="276" r:id="rId5"/>
    <p:sldId id="264" r:id="rId6"/>
    <p:sldId id="262" r:id="rId7"/>
    <p:sldId id="258" r:id="rId8"/>
    <p:sldId id="261" r:id="rId9"/>
    <p:sldId id="260" r:id="rId10"/>
    <p:sldId id="265" r:id="rId11"/>
    <p:sldId id="266" r:id="rId12"/>
    <p:sldId id="267" r:id="rId13"/>
    <p:sldId id="268" r:id="rId14"/>
    <p:sldId id="269" r:id="rId15"/>
    <p:sldId id="271" r:id="rId16"/>
    <p:sldId id="277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6768752" cy="1377274"/>
          </a:xfrm>
        </p:spPr>
        <p:txBody>
          <a:bodyPr/>
          <a:lstStyle/>
          <a:p>
            <a:pPr algn="l"/>
            <a:r>
              <a:rPr lang="ru-RU" sz="2000" dirty="0" smtClean="0"/>
              <a:t>«Облетев Землю в корабле-спутнике, я увидел, как прекрасна наша планета. Люди, будем хранить и приумножать эту красоту, а не разрушать её».   </a:t>
            </a:r>
            <a:r>
              <a:rPr lang="ru-RU" sz="2000" dirty="0" err="1" smtClean="0"/>
              <a:t>Ю.А.Гагарин</a:t>
            </a:r>
            <a:r>
              <a:rPr lang="ru-RU" sz="2000" dirty="0" smtClean="0"/>
              <a:t>   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24866" r="4387" b="20556"/>
          <a:stretch/>
        </p:blipFill>
        <p:spPr bwMode="auto">
          <a:xfrm>
            <a:off x="882777" y="188035"/>
            <a:ext cx="6065487" cy="266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24" y="2983841"/>
            <a:ext cx="1800201" cy="24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Извержения вулканов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5616624" cy="720080"/>
          </a:xfrm>
        </p:spPr>
        <p:txBody>
          <a:bodyPr/>
          <a:lstStyle/>
          <a:p>
            <a:r>
              <a:rPr lang="ru-RU" sz="2000" dirty="0" smtClean="0"/>
              <a:t>Магма по каналам  поднимается вверх, что приводит к извержению вулканов</a:t>
            </a:r>
            <a:endParaRPr lang="ru-RU" sz="2000" dirty="0"/>
          </a:p>
        </p:txBody>
      </p:sp>
      <p:pic>
        <p:nvPicPr>
          <p:cNvPr id="6146" name="Picture 2" descr="C:\Users\User\Downloads\планета земля\0_b1af0_bd0e3ce1_X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4556"/>
            <a:ext cx="5616624" cy="37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wnloads\планета земля\lookatphotos.ru_4285_big_8D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856663" cy="49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178320" cy="1039427"/>
          </a:xfrm>
        </p:spPr>
        <p:txBody>
          <a:bodyPr/>
          <a:lstStyle/>
          <a:p>
            <a:r>
              <a:rPr lang="ru-RU" dirty="0" smtClean="0"/>
              <a:t>Гидросфера земли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планета земля\img1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72808" cy="49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Атмосфера земли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666" y="1628800"/>
            <a:ext cx="4040188" cy="432048"/>
          </a:xfrm>
        </p:spPr>
        <p:txBody>
          <a:bodyPr/>
          <a:lstStyle/>
          <a:p>
            <a:r>
              <a:rPr lang="ru-RU" dirty="0" smtClean="0"/>
              <a:t>Состав атмосферы Земли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планета земля\img_user_file_5892ac65263db_1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1"/>
          <a:stretch/>
        </p:blipFill>
        <p:spPr bwMode="auto">
          <a:xfrm>
            <a:off x="251520" y="2276872"/>
            <a:ext cx="41902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251520" y="5373216"/>
            <a:ext cx="4320480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Основная масса атмосферы сосредоточена в приземном слое толщиной около 8 км, но простирается на сотни километров</a:t>
            </a:r>
            <a:endParaRPr lang="ru-RU" sz="2000" dirty="0"/>
          </a:p>
        </p:txBody>
      </p:sp>
      <p:pic>
        <p:nvPicPr>
          <p:cNvPr id="8195" name="Picture 3" descr="C:\Users\User\Downloads\планета земля\earth-atmosphere-blue-bright-clouds-4628x1500-wallpape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41775" cy="13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планета земля\alexander-gerst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84" y="3343761"/>
            <a:ext cx="4038502" cy="267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932396"/>
          </a:xfrm>
        </p:spPr>
        <p:txBody>
          <a:bodyPr/>
          <a:lstStyle/>
          <a:p>
            <a:r>
              <a:rPr lang="ru-RU" dirty="0" smtClean="0"/>
              <a:t>Парниковый эффект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373216"/>
            <a:ext cx="8784976" cy="1008112"/>
          </a:xfrm>
        </p:spPr>
        <p:txBody>
          <a:bodyPr/>
          <a:lstStyle/>
          <a:p>
            <a:r>
              <a:rPr lang="ru-RU" dirty="0" smtClean="0"/>
              <a:t>Если бы в атмосфере не было бы углекислого газа и водяных паров, то температура на Земле была-бы на 40 градусов ниже.</a:t>
            </a:r>
            <a:endParaRPr lang="ru-RU" dirty="0"/>
          </a:p>
        </p:txBody>
      </p:sp>
      <p:pic>
        <p:nvPicPr>
          <p:cNvPr id="9218" name="Picture 2" descr="C:\Users\User\Downloads\планета земля\greenhouseeffect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3" b="12485"/>
          <a:stretch/>
        </p:blipFill>
        <p:spPr bwMode="auto">
          <a:xfrm>
            <a:off x="971600" y="1628800"/>
            <a:ext cx="6662559" cy="35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планета земля\eae6a35d6640f1c04d373cc8f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59272" r="2327" b="-33636"/>
          <a:stretch/>
        </p:blipFill>
        <p:spPr bwMode="auto">
          <a:xfrm>
            <a:off x="379187" y="1916832"/>
            <a:ext cx="8742218" cy="56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Магнитное поле земли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1346522"/>
          </a:xfrm>
        </p:spPr>
        <p:txBody>
          <a:bodyPr/>
          <a:lstStyle/>
          <a:p>
            <a:r>
              <a:rPr lang="ru-RU" dirty="0"/>
              <a:t>Магнитное поле Земли образуется благодаря движению магмы в недрах Земли. </a:t>
            </a:r>
          </a:p>
        </p:txBody>
      </p:sp>
      <p:pic>
        <p:nvPicPr>
          <p:cNvPr id="10242" name="Picture 2" descr="C:\Users\User\Downloads\планета земля\magnitne_pol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4103"/>
            <a:ext cx="4040188" cy="33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wnloads\планета земля\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21659" r="50723" b="33017"/>
          <a:stretch/>
        </p:blipFill>
        <p:spPr bwMode="auto">
          <a:xfrm>
            <a:off x="4788024" y="3784219"/>
            <a:ext cx="3744416" cy="27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2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319463" cy="1872208"/>
          </a:xfrm>
        </p:spPr>
        <p:txBody>
          <a:bodyPr/>
          <a:lstStyle/>
          <a:p>
            <a:r>
              <a:rPr lang="ru-RU" sz="2400" dirty="0" smtClean="0"/>
              <a:t>Магнитосфера ассиметрична по форме. Форма её обусловлена воздействием солнечного ветра.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82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Инверсия магнитного поля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156254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1700808"/>
            <a:ext cx="4041775" cy="2066602"/>
          </a:xfrm>
        </p:spPr>
        <p:txBody>
          <a:bodyPr/>
          <a:lstStyle/>
          <a:p>
            <a:r>
              <a:rPr lang="ru-RU" dirty="0" smtClean="0"/>
              <a:t>Магнитное поле Земли не остается постоянным, оно испытывает медленные изменения во времени(вековые вариации) </a:t>
            </a:r>
            <a:endParaRPr lang="ru-RU" dirty="0"/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4499993" y="1700808"/>
            <a:ext cx="4327982" cy="20666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Через большие интервалы времени могут происходить изменения расположения магнитных полюсов на противоположные (инверсии)</a:t>
            </a:r>
            <a:endParaRPr lang="ru-RU" dirty="0"/>
          </a:p>
        </p:txBody>
      </p:sp>
      <p:pic>
        <p:nvPicPr>
          <p:cNvPr id="1029" name="Picture 5" descr="C:\Users\User\Downloads\планета земля\2566-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4997"/>
            <a:ext cx="3397909" cy="19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планета земля\zz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5228059" cy="21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2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Полярные сияния</a:t>
            </a:r>
            <a:endParaRPr lang="ru-RU" dirty="0"/>
          </a:p>
        </p:txBody>
      </p:sp>
      <p:pic>
        <p:nvPicPr>
          <p:cNvPr id="8194" name="Picture 2" descr="C:\Users\User\Downloads\планета земля\293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t="28759" r="34315" b="26371"/>
          <a:stretch/>
        </p:blipFill>
        <p:spPr bwMode="auto">
          <a:xfrm>
            <a:off x="971600" y="3140968"/>
            <a:ext cx="3168352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планета земля\2932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8" t="55383" r="3983" b="11057"/>
          <a:stretch/>
        </p:blipFill>
        <p:spPr bwMode="auto">
          <a:xfrm>
            <a:off x="5436096" y="4077072"/>
            <a:ext cx="2880320" cy="23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планета земля\29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8" t="16990" r="4995" b="52872"/>
          <a:stretch/>
        </p:blipFill>
        <p:spPr bwMode="auto">
          <a:xfrm>
            <a:off x="5436096" y="1659276"/>
            <a:ext cx="2880320" cy="22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4"/>
          <p:cNvSpPr>
            <a:spLocks noGrp="1"/>
          </p:cNvSpPr>
          <p:nvPr>
            <p:ph type="body" idx="1"/>
          </p:nvPr>
        </p:nvSpPr>
        <p:spPr>
          <a:xfrm>
            <a:off x="323528" y="1659276"/>
            <a:ext cx="4865952" cy="1418530"/>
          </a:xfrm>
        </p:spPr>
        <p:txBody>
          <a:bodyPr/>
          <a:lstStyle/>
          <a:p>
            <a:r>
              <a:rPr lang="ru-RU" dirty="0" smtClean="0"/>
              <a:t>Свечение ионизированного газа под воздействием заряженных частиц, проникающих в атмосферу Земли из космоса.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1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Полярное сияние </a:t>
            </a:r>
            <a:endParaRPr lang="ru-RU" dirty="0"/>
          </a:p>
        </p:txBody>
      </p:sp>
      <p:pic>
        <p:nvPicPr>
          <p:cNvPr id="10242" name="Picture 2" descr="C:\Users\User\Downloads\планета земля\cc33187202ca7dfa95acd2cf612f09e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3558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73681" y="2708920"/>
            <a:ext cx="13115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§ </a:t>
            </a:r>
            <a:r>
              <a:rPr lang="ru-RU" sz="4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7696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Планета земля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Третья по счету от Солнца планета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73864" cy="28628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9993" y="1628800"/>
            <a:ext cx="4464496" cy="936104"/>
          </a:xfrm>
        </p:spPr>
        <p:txBody>
          <a:bodyPr/>
          <a:lstStyle/>
          <a:p>
            <a:r>
              <a:rPr lang="ru-RU" sz="2000" dirty="0"/>
              <a:t>Первым в мире человеком, увидевшим нашу Землю из космоса был </a:t>
            </a:r>
            <a:r>
              <a:rPr lang="ru-RU" sz="2000" dirty="0" smtClean="0"/>
              <a:t>Юрий </a:t>
            </a:r>
            <a:r>
              <a:rPr lang="ru-RU" sz="2000" dirty="0"/>
              <a:t>Гагарин.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t="5746" r="2480" b="5861"/>
          <a:stretch/>
        </p:blipFill>
        <p:spPr bwMode="auto">
          <a:xfrm>
            <a:off x="395536" y="2564904"/>
            <a:ext cx="4073236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544522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Экваториальный радиус З6378,169км</a:t>
            </a:r>
            <a:r>
              <a:rPr lang="ru-RU" b="1" dirty="0"/>
              <a:t>, полярный </a:t>
            </a:r>
            <a:r>
              <a:rPr lang="ru-RU" b="1" dirty="0" smtClean="0"/>
              <a:t>радиус 6356,777км</a:t>
            </a:r>
            <a:r>
              <a:rPr lang="ru-RU" b="1" dirty="0"/>
              <a:t>, </a:t>
            </a:r>
          </a:p>
        </p:txBody>
      </p:sp>
      <p:pic>
        <p:nvPicPr>
          <p:cNvPr id="2051" name="Picture 3" descr="C:\Users\User\Download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58" y="2587708"/>
            <a:ext cx="3990441" cy="27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16016" y="5445612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Это произошло  12 апреля 1961 года. Наша страна первой покорила космос!</a:t>
            </a:r>
          </a:p>
        </p:txBody>
      </p:sp>
    </p:spTree>
    <p:extLst>
      <p:ext uri="{BB962C8B-B14F-4D97-AF65-F5344CB8AC3E}">
        <p14:creationId xmlns:p14="http://schemas.microsoft.com/office/powerpoint/2010/main" val="41240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Снимки земли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556792"/>
            <a:ext cx="4392487" cy="1800200"/>
          </a:xfrm>
        </p:spPr>
        <p:txBody>
          <a:bodyPr/>
          <a:lstStyle/>
          <a:p>
            <a:r>
              <a:rPr lang="ru-RU" altLang="ru-RU" sz="2000" i="1" dirty="0"/>
              <a:t>Снимок Земли, сделанный аппаратом Вояджер-1 с расстояния в 6 млрд км от Земли</a:t>
            </a:r>
          </a:p>
          <a:p>
            <a:endParaRPr lang="ru-RU" dirty="0"/>
          </a:p>
        </p:txBody>
      </p:sp>
      <p:pic>
        <p:nvPicPr>
          <p:cNvPr id="7" name="Picture 5" descr="First_image_of_Ea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t="2563" r="8197" b="2563"/>
          <a:stretch>
            <a:fillRect/>
          </a:stretch>
        </p:blipFill>
        <p:spPr bwMode="auto">
          <a:xfrm>
            <a:off x="971600" y="3140968"/>
            <a:ext cx="2931462" cy="32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6"/>
          <p:cNvSpPr>
            <a:spLocks noGrp="1"/>
          </p:cNvSpPr>
          <p:nvPr>
            <p:ph type="body" idx="1"/>
          </p:nvPr>
        </p:nvSpPr>
        <p:spPr>
          <a:xfrm>
            <a:off x="426128" y="1628800"/>
            <a:ext cx="4040188" cy="1944216"/>
          </a:xfrm>
        </p:spPr>
        <p:txBody>
          <a:bodyPr/>
          <a:lstStyle/>
          <a:p>
            <a:r>
              <a:rPr lang="ru-RU" altLang="ru-RU" sz="2000" i="1" dirty="0" smtClean="0"/>
              <a:t>Первое </a:t>
            </a:r>
            <a:r>
              <a:rPr lang="ru-RU" altLang="ru-RU" sz="2000" i="1" dirty="0"/>
              <a:t>в истории изображение целой </a:t>
            </a:r>
            <a:r>
              <a:rPr lang="ru-RU" altLang="ru-RU" sz="2000" i="1" dirty="0" smtClean="0"/>
              <a:t>Земли. Снято </a:t>
            </a:r>
            <a:r>
              <a:rPr lang="ru-RU" altLang="ru-RU" sz="2000" i="1" dirty="0"/>
              <a:t>орбитальной станцией </a:t>
            </a:r>
            <a:r>
              <a:rPr lang="en-US" altLang="ru-RU" sz="2000" i="1" dirty="0"/>
              <a:t>Lunar Orbiter V</a:t>
            </a:r>
            <a:r>
              <a:rPr lang="ru-RU" altLang="ru-RU" sz="2000" i="1" dirty="0"/>
              <a:t> 8 августа 1967 года</a:t>
            </a:r>
          </a:p>
          <a:p>
            <a:endParaRPr lang="ru-RU" sz="2000" dirty="0"/>
          </a:p>
        </p:txBody>
      </p:sp>
      <p:pic>
        <p:nvPicPr>
          <p:cNvPr id="10" name="Picture 4" descr="530px-PaleBlueDo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952328" cy="33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Снимок сочи</a:t>
            </a:r>
            <a:endParaRPr lang="ru-RU" dirty="0"/>
          </a:p>
        </p:txBody>
      </p:sp>
      <p:pic>
        <p:nvPicPr>
          <p:cNvPr id="7170" name="Picture 2" descr="C:\Users\User\Downloads\планета земля\ISS038-E-042992_lr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36804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0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земли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 smtClean="0"/>
              <a:t>Вычисления по данным гравиметрической съемки</a:t>
            </a:r>
            <a:endParaRPr lang="ru-RU" sz="2000" dirty="0"/>
          </a:p>
        </p:txBody>
      </p:sp>
      <p:pic>
        <p:nvPicPr>
          <p:cNvPr id="7" name="Picture 2" descr="C:\Users\User\Downloads\планета земля\00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3" t="13430" r="6119" b="9303"/>
          <a:stretch/>
        </p:blipFill>
        <p:spPr bwMode="auto">
          <a:xfrm>
            <a:off x="4860032" y="2601426"/>
            <a:ext cx="353290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планета земля\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 t="18994" r="34172" b="28726"/>
          <a:stretch/>
        </p:blipFill>
        <p:spPr bwMode="auto">
          <a:xfrm>
            <a:off x="683568" y="2708920"/>
            <a:ext cx="3168352" cy="329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6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214796" cy="1368152"/>
          </a:xfrm>
        </p:spPr>
        <p:txBody>
          <a:bodyPr/>
          <a:lstStyle/>
          <a:p>
            <a:r>
              <a:rPr lang="ru-RU" altLang="ru-RU" sz="2000" dirty="0" smtClean="0"/>
              <a:t>Истинная форма Земли-геоид. Названа ученым В.И. Вернадским.</a:t>
            </a:r>
            <a:endParaRPr lang="ru-RU" alt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78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ownloads\планета земля\621409_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040188" cy="30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6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7962296" cy="936104"/>
          </a:xfrm>
        </p:spPr>
        <p:txBody>
          <a:bodyPr/>
          <a:lstStyle/>
          <a:p>
            <a:pPr algn="l"/>
            <a:r>
              <a:rPr lang="ru-RU" sz="2000" dirty="0"/>
              <a:t>При движении вокруг Солнца ось её вращения постоянно «смотрит» на Полярную звезду</a:t>
            </a:r>
            <a:r>
              <a:rPr lang="ru-RU" sz="2400" dirty="0"/>
              <a:t>.  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 наклона земной оси к плоскости орбиты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572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Прецессия оси вращения земли.</a:t>
            </a:r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1"/>
          </p:nvPr>
        </p:nvSpPr>
        <p:spPr>
          <a:xfrm>
            <a:off x="3398120" y="980727"/>
            <a:ext cx="5638376" cy="237626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Ближайшие </a:t>
            </a:r>
            <a:r>
              <a:rPr lang="ru-RU" dirty="0" smtClean="0"/>
              <a:t>с</a:t>
            </a:r>
            <a:r>
              <a:rPr lang="ru-RU" sz="2400" dirty="0" smtClean="0"/>
              <a:t>отни лет северный полюс мира будет находиться недалеко от Полярной звезды, затем удалится и через 12000 лет приблизится к Веге из созвездия Лиры.</a:t>
            </a:r>
            <a:endParaRPr lang="ru-RU" sz="2400" dirty="0"/>
          </a:p>
        </p:txBody>
      </p:sp>
      <p:pic>
        <p:nvPicPr>
          <p:cNvPr id="4098" name="Picture 2" descr="C:\Users\User\Downloads\планета земля\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87" y="3058050"/>
            <a:ext cx="38655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планета земля\Precession_animation_small_ne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49" y="1124744"/>
            <a:ext cx="2861871" cy="28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15"/>
          <p:cNvSpPr txBox="1">
            <a:spLocks/>
          </p:cNvSpPr>
          <p:nvPr/>
        </p:nvSpPr>
        <p:spPr>
          <a:xfrm>
            <a:off x="137828" y="4221088"/>
            <a:ext cx="3957228" cy="2484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В действительности ось вращения Земли описывает на небесной сфере малый круг, совершая один оборот за 26000 лет.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67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 и плотность земли.</a:t>
            </a:r>
            <a:endParaRPr lang="ru-RU" dirty="0"/>
          </a:p>
        </p:txBody>
      </p:sp>
      <p:pic>
        <p:nvPicPr>
          <p:cNvPr id="5122" name="Picture 2" descr="C:\Users\User\Downloads\планета земля\slid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19683" r="6053" b="3076"/>
          <a:stretch/>
        </p:blipFill>
        <p:spPr bwMode="auto">
          <a:xfrm>
            <a:off x="2915816" y="1604487"/>
            <a:ext cx="5967989" cy="40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2"/>
              <p:cNvSpPr txBox="1">
                <a:spLocks/>
              </p:cNvSpPr>
              <p:nvPr/>
            </p:nvSpPr>
            <p:spPr>
              <a:xfrm>
                <a:off x="192385" y="5661248"/>
                <a:ext cx="8568952" cy="648072"/>
              </a:xfrm>
              <a:prstGeom prst="rect">
                <a:avLst/>
              </a:prstGeom>
            </p:spPr>
            <p:txBody>
              <a:bodyPr/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 algn="ctr">
                  <a:buNone/>
                </a:pPr>
                <a:r>
                  <a:rPr lang="ru-RU" b="1" dirty="0" smtClean="0"/>
                  <a:t>Р</a:t>
                </a:r>
                <a:r>
                  <a:rPr lang="ru-RU" sz="1800" b="1" dirty="0" smtClean="0"/>
                  <a:t>азделив массу Земли на её объем  получают плотность  5500 кг</a:t>
                </a:r>
                <a:r>
                  <a:rPr lang="en-US" sz="1800" b="1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0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000" b="1" i="0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85" y="5661248"/>
                <a:ext cx="8568952" cy="648072"/>
              </a:xfrm>
              <a:prstGeom prst="rect">
                <a:avLst/>
              </a:prstGeom>
              <a:blipFill rotWithShape="1">
                <a:blip r:embed="rId3"/>
                <a:stretch>
                  <a:fillRect t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C:\Users\User\Downloads\планета земля\img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8825" r="51848" b="41842"/>
          <a:stretch/>
        </p:blipFill>
        <p:spPr bwMode="auto">
          <a:xfrm>
            <a:off x="232195" y="1604487"/>
            <a:ext cx="2683621" cy="15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16372"/>
          </a:xfrm>
        </p:spPr>
        <p:txBody>
          <a:bodyPr/>
          <a:lstStyle/>
          <a:p>
            <a:r>
              <a:rPr lang="ru-RU" dirty="0" smtClean="0"/>
              <a:t>Внутреннее строение земли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568952" cy="648072"/>
          </a:xfrm>
        </p:spPr>
        <p:txBody>
          <a:bodyPr/>
          <a:lstStyle/>
          <a:p>
            <a:r>
              <a:rPr lang="ru-RU" dirty="0" smtClean="0"/>
              <a:t>Условное разделение на несколько частей</a:t>
            </a:r>
            <a:endParaRPr lang="ru-RU" dirty="0"/>
          </a:p>
        </p:txBody>
      </p:sp>
      <p:pic>
        <p:nvPicPr>
          <p:cNvPr id="5122" name="Picture 2" descr="C:\Users\User\Downloads\планета земля\earth-struc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5199" r="12973" b="7941"/>
          <a:stretch/>
        </p:blipFill>
        <p:spPr bwMode="auto">
          <a:xfrm>
            <a:off x="179512" y="2564904"/>
            <a:ext cx="408709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планета земля\litosfera-49657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604927"/>
            <a:ext cx="45365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473</TotalTime>
  <Words>370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«Облетев Землю в корабле-спутнике, я увидел, как прекрасна наша планета. Люди, будем хранить и приумножать эту красоту, а не разрушать её».   Ю.А.Гагарин    </vt:lpstr>
      <vt:lpstr>Планета земля</vt:lpstr>
      <vt:lpstr>Снимки земли</vt:lpstr>
      <vt:lpstr>Снимок сочи</vt:lpstr>
      <vt:lpstr>Форма земли</vt:lpstr>
      <vt:lpstr>Угол наклона земной оси к плоскости орбиты</vt:lpstr>
      <vt:lpstr>Прецессия оси вращения земли.</vt:lpstr>
      <vt:lpstr>Масса и плотность земли.</vt:lpstr>
      <vt:lpstr>Внутреннее строение земли</vt:lpstr>
      <vt:lpstr>Извержения вулканов</vt:lpstr>
      <vt:lpstr>Гидросфера земли</vt:lpstr>
      <vt:lpstr>Атмосфера земли</vt:lpstr>
      <vt:lpstr>Парниковый эффект</vt:lpstr>
      <vt:lpstr>Магнитное поле земли</vt:lpstr>
      <vt:lpstr>Инверсия магнитного поля</vt:lpstr>
      <vt:lpstr>Полярные сияния</vt:lpstr>
      <vt:lpstr>Полярное сияние 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Блиндовский</cp:lastModifiedBy>
  <cp:revision>55</cp:revision>
  <dcterms:created xsi:type="dcterms:W3CDTF">2017-10-08T17:00:41Z</dcterms:created>
  <dcterms:modified xsi:type="dcterms:W3CDTF">2020-04-05T15:41:13Z</dcterms:modified>
</cp:coreProperties>
</file>