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4"/>
    <a:srgbClr val="D3B293"/>
    <a:srgbClr val="381E07"/>
    <a:srgbClr val="BBA493"/>
    <a:srgbClr val="673C36"/>
    <a:srgbClr val="CEC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77757"/>
            <a:ext cx="9992657" cy="2677648"/>
          </a:xfrm>
        </p:spPr>
        <p:txBody>
          <a:bodyPr/>
          <a:lstStyle/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Планеты- гиганты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2854" y="20147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rgbClr val="67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Макемаке</a:t>
            </a:r>
            <a:endParaRPr lang="ru-RU" sz="6000" dirty="0">
              <a:solidFill>
                <a:srgbClr val="673C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973" y="1332854"/>
            <a:ext cx="6757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Солнца: 310 земных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- примерно 7,771 ч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около 1500 км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около 3х10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поверхности: 30-35 К.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спутников: 1.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S/2015 (136472)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4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24" y="-1"/>
            <a:ext cx="10357961" cy="690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68285" y="294467"/>
            <a:ext cx="2386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EC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Эрида</a:t>
            </a:r>
            <a:endParaRPr lang="ru-RU" sz="6000" dirty="0">
              <a:solidFill>
                <a:srgbClr val="CEC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56" y="1310130"/>
            <a:ext cx="74856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Солнца: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557,8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земных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8 ч или больше 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2400 км 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Масса: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(1,67±0,02)х10</a:t>
            </a:r>
            <a:r>
              <a:rPr lang="ru-RU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кг 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свободного падения на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поверхности: около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0,82±0,02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м/с²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поверхности: 30 К.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спутников: 1.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Дисномия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1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143" y="1425269"/>
            <a:ext cx="9728617" cy="32366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16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небольшой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 любому небесному объекту, изученному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планете или спутнику).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5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29" y="0"/>
            <a:ext cx="12234766" cy="6882056"/>
          </a:xfrm>
        </p:spPr>
      </p:pic>
      <p:sp>
        <p:nvSpPr>
          <p:cNvPr id="6" name="TextBox 5"/>
          <p:cNvSpPr txBox="1"/>
          <p:nvPr/>
        </p:nvSpPr>
        <p:spPr>
          <a:xfrm>
            <a:off x="236840" y="1093810"/>
            <a:ext cx="81929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вокруг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Солнца: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314 суток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планеты на экваторе: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143 884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(оборот вокруг оси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 55 мин.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планеты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в основном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 и гелий.</a:t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спутников: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(+ кольца).</a:t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спутники планет по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Европа, Ганимед, Каллисто.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797" y="78147"/>
            <a:ext cx="294467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sz="6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383">
            <a:off x="359923" y="309966"/>
            <a:ext cx="134748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965" y="1456841"/>
            <a:ext cx="77646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вокруг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Солнца: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168 суток.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планеты на экваторе: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120 536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(оборот вокруг оси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 14 мин.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в основном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 и гелий.</a:t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спутников: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(+ кольца).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спутники: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Титан.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4299" y="441178"/>
            <a:ext cx="2557220" cy="1015663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02217"/>
            <a:ext cx="11902698" cy="595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5464" y="1841242"/>
            <a:ext cx="8663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 года 4 суток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на экваторе: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51118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км.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планеты (оборот вокруг оси):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часов 14 мин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214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в основном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 и гелий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спутников: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(+ кольца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спутники: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Титания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Оберон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1" y="302217"/>
            <a:ext cx="2231756" cy="12003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9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38" y="144263"/>
            <a:ext cx="10058400" cy="6713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3302" y="449452"/>
            <a:ext cx="4819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196" y="1465115"/>
            <a:ext cx="74701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вокруг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Солнца: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164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292 суток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на экваторе: 50538 км.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(оборот вокруг оси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 7 мин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в основном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 и гелий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спутников: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спутники: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Тритон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72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77" y="1926288"/>
            <a:ext cx="5707685" cy="2283824"/>
          </a:xfrm>
        </p:spPr>
        <p:txBody>
          <a:bodyPr/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- 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3485" y="1926288"/>
            <a:ext cx="5009621" cy="2283824"/>
          </a:xfrm>
        </p:spPr>
        <p:txBody>
          <a:bodyPr>
            <a:noAutofit/>
          </a:bodyPr>
          <a:lstStyle/>
          <a:p>
            <a:r>
              <a:rPr lang="ru-RU" sz="8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карлики</a:t>
            </a:r>
            <a:endParaRPr lang="ru-RU" sz="8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5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8" y="-14530"/>
            <a:ext cx="7168289" cy="6904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6806" y="418454"/>
            <a:ext cx="491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  <a:endParaRPr lang="ru-RU" sz="6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971" y="1294631"/>
            <a:ext cx="1117427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вокруг Солнца: 4,6 года..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на экваторе: 481,5 км.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(оборот вокруг оси):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9,07 часа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поверхности: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~167 K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следы водяного пара.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Экваториальный радиус: 487,3 ± 1,8 км </a:t>
            </a:r>
          </a:p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Полярный радиус: 454.7 ± 1,6 км </a:t>
            </a:r>
          </a:p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 (m): 9,43 ± 0,07 x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</a:p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плотность: 2,077 г/см3 </a:t>
            </a:r>
          </a:p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свободного падения на экваторе: 0,27 м/с2 (0.028 g) </a:t>
            </a:r>
          </a:p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оси: около 3° </a:t>
            </a:r>
          </a:p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47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8875" y="205429"/>
            <a:ext cx="406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3B2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  <a:endParaRPr lang="ru-RU" sz="6000" b="1" dirty="0">
              <a:solidFill>
                <a:srgbClr val="D3B2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957" y="1221092"/>
            <a:ext cx="76716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Солнца: 248,09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6,387230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сид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Масса: (1,305 ± 0,007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)·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Экваториальный радиус: 1153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км.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поверхности: 40 К. 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слой азота, метана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окиси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углерода.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спутников: 5.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Харон, Стикс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Никта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Кербер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Гидра.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8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68" y="0"/>
            <a:ext cx="13656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62753" y="170481"/>
            <a:ext cx="5191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>
                <a:solidFill>
                  <a:srgbClr val="84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Хаумеа</a:t>
            </a:r>
            <a:endParaRPr lang="ru-RU" sz="6000" b="1" dirty="0">
              <a:solidFill>
                <a:srgbClr val="8484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solidFill>
                <a:srgbClr val="8484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64" y="1166842"/>
            <a:ext cx="9453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обращения вокруг Солнца: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285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земных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вращения: около 4 ч. 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~(4,006 ± 0,040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)·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322×1704×1138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 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1960×1518×996 км.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поверхности: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К.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спутников: 2.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Хииака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Намака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86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</TotalTime>
  <Words>198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 (конференц-зал)</vt:lpstr>
      <vt:lpstr>Планеты- гиганты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Планеты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§ 16 сделать небольшой доклад по любому небесному объекту, изученному сегодня  (по планете или спутнику).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Планеты- гиганты</dc:title>
  <dc:creator>Валентина Коломейченко</dc:creator>
  <cp:lastModifiedBy>Блиндовский</cp:lastModifiedBy>
  <cp:revision>15</cp:revision>
  <dcterms:created xsi:type="dcterms:W3CDTF">2017-11-29T19:35:01Z</dcterms:created>
  <dcterms:modified xsi:type="dcterms:W3CDTF">2020-04-27T19:14:58Z</dcterms:modified>
</cp:coreProperties>
</file>