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6" r:id="rId10"/>
    <p:sldId id="264" r:id="rId11"/>
    <p:sldId id="265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M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2079" r="55321" b="73422"/>
          <a:stretch/>
        </p:blipFill>
        <p:spPr bwMode="auto">
          <a:xfrm>
            <a:off x="-56203" y="0"/>
            <a:ext cx="9200203" cy="6867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347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MG_0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39" t="34491" r="2504" b="40447"/>
          <a:stretch/>
        </p:blipFill>
        <p:spPr bwMode="auto">
          <a:xfrm>
            <a:off x="-25571" y="0"/>
            <a:ext cx="904709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28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MG_0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6" t="68267" r="52673" b="6669"/>
          <a:stretch/>
        </p:blipFill>
        <p:spPr bwMode="auto">
          <a:xfrm>
            <a:off x="121157" y="-4174"/>
            <a:ext cx="8987347" cy="6862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011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MG_0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84" t="68505" r="1583" b="7471"/>
          <a:stretch/>
        </p:blipFill>
        <p:spPr bwMode="auto">
          <a:xfrm>
            <a:off x="-44738" y="27726"/>
            <a:ext cx="9234428" cy="671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260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IMG_0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" t="4180" r="54040" b="57901"/>
          <a:stretch/>
        </p:blipFill>
        <p:spPr bwMode="auto">
          <a:xfrm>
            <a:off x="-1" y="0"/>
            <a:ext cx="912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04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IMG_0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29" t="5076" r="4546" b="57304"/>
          <a:stretch/>
        </p:blipFill>
        <p:spPr bwMode="auto">
          <a:xfrm>
            <a:off x="47374" y="30057"/>
            <a:ext cx="9061130" cy="6827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2588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946647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/>
              <a:t>Домашнее задание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§119,120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упр.20(4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Ответы прислать на страницу ВК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37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Электрический ток в жидкостях. Закон электролиза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9313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Ответьте на вопросы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7848872" cy="2304256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такое электрический ток?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 </a:t>
            </a:r>
            <a:r>
              <a:rPr lang="ru-RU" dirty="0">
                <a:solidFill>
                  <a:schemeClr val="tx1"/>
                </a:solidFill>
              </a:rPr>
              <a:t>каких условиях он возникает и существует?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04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M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25" t="34669" r="5579" b="40541"/>
          <a:stretch/>
        </p:blipFill>
        <p:spPr bwMode="auto">
          <a:xfrm>
            <a:off x="0" y="0"/>
            <a:ext cx="9144000" cy="690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0827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M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68644" r="55520" b="7319"/>
          <a:stretch/>
        </p:blipFill>
        <p:spPr bwMode="auto">
          <a:xfrm>
            <a:off x="0" y="0"/>
            <a:ext cx="9161357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41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M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29" t="67719" r="5281" b="7088"/>
          <a:stretch/>
        </p:blipFill>
        <p:spPr bwMode="auto">
          <a:xfrm>
            <a:off x="25605" y="-13310"/>
            <a:ext cx="9140737" cy="687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8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MG_0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 t="2616" r="53316" b="73121"/>
          <a:stretch/>
        </p:blipFill>
        <p:spPr bwMode="auto">
          <a:xfrm>
            <a:off x="-36512" y="-27384"/>
            <a:ext cx="9069676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5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MG_0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69" t="1903" r="3136" b="74073"/>
          <a:stretch/>
        </p:blipFill>
        <p:spPr bwMode="auto">
          <a:xfrm>
            <a:off x="82682" y="44624"/>
            <a:ext cx="9025822" cy="6752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37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MG_0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9" t="34491" r="52672" b="40296"/>
          <a:stretch/>
        </p:blipFill>
        <p:spPr bwMode="auto">
          <a:xfrm>
            <a:off x="1666" y="0"/>
            <a:ext cx="912243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312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</Words>
  <Application>Microsoft Office PowerPoint</Application>
  <PresentationFormat>Экран (4:3)</PresentationFormat>
  <Paragraphs>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Электрический ток в жидкостях. Закон электролиза</vt:lpstr>
      <vt:lpstr>Ответьте на 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 §119,120 упр.20(4) Ответы прислать на страницу ВК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Блиндовский</dc:creator>
  <cp:lastModifiedBy>Блиндовский</cp:lastModifiedBy>
  <cp:revision>6</cp:revision>
  <dcterms:created xsi:type="dcterms:W3CDTF">2018-05-03T02:54:00Z</dcterms:created>
  <dcterms:modified xsi:type="dcterms:W3CDTF">2020-05-05T18:39:46Z</dcterms:modified>
</cp:coreProperties>
</file>