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ШКОЛА\Астрономия\Уроки\10 кл\Урок №17\Новая папка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691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ШКОЛА\Астрономия\Уроки\10 кл\Урок №17\Новая папка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138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ШКОЛА\Астрономия\Уроки\10 кл\Урок №17\Новая папка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09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ШКОЛА\Астрономия\Уроки\10 кл\Урок №17\Новая папка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280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ШКОЛА\Астрономия\Уроки\10 кл\Урок №17\Новая папка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433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ШКОЛА\Астрономия\Уроки\10 кл\Урок №17\Новая папка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096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ШКОЛА\Астрономия\Уроки\10 кл\Урок №17\Новая папка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417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ШКОЛА\Астрономия\Уроки\10 кл\Урок №17\Новая папка\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722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ШКОЛА\Астрономия\Уроки\10 кл\Урок №17\Новая папка\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561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ШКОЛА\Астрономия\Уроки\10 кл\Урок №17\Новая папка\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324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ШКОЛА\Астрономия\Уроки\10 кл\Урок №17\Новая папка\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454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ШКОЛА\Астрономия\Уроки\10 кл\Урок №17\Новая папка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68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ШКОЛА\Астрономия\Уроки\10 кл\Урок №17\Новая папка\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959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:\ШКОЛА\Астрономия\Уроки\10 кл\Урок №17\Новая папка\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34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:\ШКОЛА\Астрономия\Уроки\10 кл\Урок №17\Новая папка\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429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:\ШКОЛА\Астрономия\Уроки\10 кл\Урок №17\Новая папка\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716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:\ШКОЛА\Астрономия\Уроки\10 кл\Урок №17\Новая папка\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4758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:\ШКОЛА\Астрономия\Уроки\10 кл\Урок №17\Новая папка\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909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G:\ШКОЛА\Астрономия\Уроки\10 кл\Урок №17\Новая папка\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144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ШКОЛА\Астрономия\Уроки\10 кл\Урок №17\Новая папка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221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ШКОЛА\Астрономия\Уроки\10 кл\Урок №17\Новая папка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482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ШКОЛА\Астрономия\Уроки\10 кл\Урок №17\Новая папка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629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ШКОЛА\Астрономия\Уроки\10 кл\Урок №17\Новая папка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273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ШКОЛА\Астрономия\Уроки\10 кл\Урок №17\Новая папка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515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ШКОЛА\Астрономия\Уроки\10 кл\Урок №17\Новая папка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650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ШКОЛА\Астрономия\Уроки\10 кл\Урок №17\Новая папка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0333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Блиндовский</dc:creator>
  <cp:lastModifiedBy>Блиндовский</cp:lastModifiedBy>
  <cp:revision>1</cp:revision>
  <dcterms:created xsi:type="dcterms:W3CDTF">2020-05-20T16:24:05Z</dcterms:created>
  <dcterms:modified xsi:type="dcterms:W3CDTF">2020-05-20T16:33:44Z</dcterms:modified>
</cp:coreProperties>
</file>